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23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D30FE0-62DD-478C-B79C-DAAB740E79CA}" type="datetimeFigureOut">
              <a:rPr lang="en-US" smtClean="0"/>
              <a:t>4/25/2019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1836A-4B44-4D4F-8CC0-0D1E0AD0C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580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B606E3-57A6-49F5-AE25-EF802E464F0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558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একক</a:t>
            </a:r>
            <a:r>
              <a:rPr lang="en-US" dirty="0"/>
              <a:t> </a:t>
            </a:r>
            <a:r>
              <a:rPr lang="as-IN" dirty="0"/>
              <a:t>ক</a:t>
            </a:r>
            <a:r>
              <a:rPr lang="en-US" dirty="0"/>
              <a:t>া</a:t>
            </a:r>
            <a:r>
              <a:rPr lang="as-IN" dirty="0"/>
              <a:t>জ</a:t>
            </a:r>
            <a:r>
              <a:rPr lang="en-US" dirty="0"/>
              <a:t>ে</a:t>
            </a:r>
            <a:r>
              <a:rPr lang="as-IN" dirty="0"/>
              <a:t>র</a:t>
            </a:r>
            <a:r>
              <a:rPr lang="en-US" dirty="0"/>
              <a:t> </a:t>
            </a:r>
            <a:r>
              <a:rPr lang="en-US" dirty="0" err="1"/>
              <a:t>উত্তরের</a:t>
            </a:r>
            <a:r>
              <a:rPr lang="en-US" dirty="0"/>
              <a:t> </a:t>
            </a:r>
            <a:r>
              <a:rPr lang="en-US" dirty="0" err="1"/>
              <a:t>জন্য</a:t>
            </a:r>
            <a:r>
              <a:rPr lang="en-US" dirty="0"/>
              <a:t>  </a:t>
            </a:r>
            <a:r>
              <a:rPr lang="en-US" dirty="0" err="1"/>
              <a:t>বক</a:t>
            </a:r>
            <a:r>
              <a:rPr lang="as-IN" dirty="0"/>
              <a:t>্</a:t>
            </a:r>
            <a:r>
              <a:rPr lang="en-US" dirty="0"/>
              <a:t>স</a:t>
            </a:r>
            <a:r>
              <a:rPr lang="as-IN" dirty="0"/>
              <a:t>ে</a:t>
            </a:r>
            <a:r>
              <a:rPr lang="en-US" dirty="0"/>
              <a:t> </a:t>
            </a:r>
            <a:r>
              <a:rPr lang="as-IN" dirty="0"/>
              <a:t>ক</a:t>
            </a:r>
            <a:r>
              <a:rPr lang="en-US" dirty="0" err="1"/>
              <a:t>্লিক</a:t>
            </a:r>
            <a:r>
              <a:rPr lang="en-US" dirty="0"/>
              <a:t> </a:t>
            </a:r>
            <a:r>
              <a:rPr lang="en-US" dirty="0" err="1"/>
              <a:t>করুন</a:t>
            </a:r>
            <a:r>
              <a:rPr lang="en-US" dirty="0"/>
              <a:t>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E8B76-1C2C-45A3-B29A-C9D74D1A88D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78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E8B76-1C2C-45A3-B29A-C9D74D1A88D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079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NUL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NUL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28600">
            <a:solidFill>
              <a:srgbClr val="C2290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Rectangle 15"/>
          <p:cNvSpPr>
            <a:spLocks noChangeArrowheads="1"/>
          </p:cNvSpPr>
          <p:nvPr/>
        </p:nvSpPr>
        <p:spPr bwMode="auto">
          <a:xfrm>
            <a:off x="152400" y="152400"/>
            <a:ext cx="8839200" cy="6553200"/>
          </a:xfrm>
          <a:prstGeom prst="rect">
            <a:avLst/>
          </a:prstGeom>
          <a:solidFill>
            <a:srgbClr val="92D050"/>
          </a:solidFill>
          <a:ln w="152400">
            <a:solidFill>
              <a:srgbClr val="FFCC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39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r>
              <a:rPr lang="en-US" sz="239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9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317" name="Picture 4" descr="Slide Pict-1 (30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890" y="152400"/>
            <a:ext cx="86106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4154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1"/>
    </mc:Choice>
    <mc:Fallback xmlns="">
      <p:transition spd="slow" advTm="8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xmlns="" id="{09F0648C-0AD7-4843-A3E8-EF9C3BCF791E}"/>
              </a:ext>
            </a:extLst>
          </p:cNvPr>
          <p:cNvCxnSpPr/>
          <p:nvPr/>
        </p:nvCxnSpPr>
        <p:spPr>
          <a:xfrm flipV="1">
            <a:off x="1843088" y="4643438"/>
            <a:ext cx="5514975" cy="142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AF1F99C5-28DC-44F1-8292-AAF692752F79}"/>
              </a:ext>
            </a:extLst>
          </p:cNvPr>
          <p:cNvCxnSpPr/>
          <p:nvPr/>
        </p:nvCxnSpPr>
        <p:spPr>
          <a:xfrm flipV="1">
            <a:off x="1057275" y="1643063"/>
            <a:ext cx="2914650" cy="5715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09BAFB0-0CD9-4F9E-A2FB-B1F3D96D2464}"/>
              </a:ext>
            </a:extLst>
          </p:cNvPr>
          <p:cNvSpPr txBox="1"/>
          <p:nvPr/>
        </p:nvSpPr>
        <p:spPr>
          <a:xfrm rot="7284358">
            <a:off x="-2194608" y="6047896"/>
            <a:ext cx="8558212" cy="434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35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22BE496B-02E9-436B-8128-C51450BF4282}"/>
              </a:ext>
            </a:extLst>
          </p:cNvPr>
          <p:cNvGrpSpPr/>
          <p:nvPr/>
        </p:nvGrpSpPr>
        <p:grpSpPr>
          <a:xfrm rot="21276502">
            <a:off x="-1485901" y="3414712"/>
            <a:ext cx="6429375" cy="2414588"/>
            <a:chOff x="1371600" y="371475"/>
            <a:chExt cx="6429375" cy="241458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5A2D41A5-626A-417F-B470-BE8739C173ED}"/>
                </a:ext>
              </a:extLst>
            </p:cNvPr>
            <p:cNvGrpSpPr/>
            <p:nvPr/>
          </p:nvGrpSpPr>
          <p:grpSpPr>
            <a:xfrm>
              <a:off x="4692114" y="514351"/>
              <a:ext cx="2989367" cy="1001870"/>
              <a:chOff x="1320267" y="2214562"/>
              <a:chExt cx="2989367" cy="1001870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60291E41-2E30-4440-822E-BBBC38DB7040}"/>
                  </a:ext>
                </a:extLst>
              </p:cNvPr>
              <p:cNvSpPr/>
              <p:nvPr/>
            </p:nvSpPr>
            <p:spPr>
              <a:xfrm rot="17878585">
                <a:off x="3153064" y="2309085"/>
                <a:ext cx="200730" cy="101160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" name="Isosceles Triangle 8">
                <a:extLst>
                  <a:ext uri="{FF2B5EF4-FFF2-40B4-BE49-F238E27FC236}">
                    <a16:creationId xmlns:a16="http://schemas.microsoft.com/office/drawing/2014/main" xmlns="" id="{6549B2A6-50CE-4EC6-BA3C-B0A8022D04AA}"/>
                  </a:ext>
                </a:extLst>
              </p:cNvPr>
              <p:cNvSpPr/>
              <p:nvPr/>
            </p:nvSpPr>
            <p:spPr>
              <a:xfrm rot="14815131">
                <a:off x="2040713" y="2151355"/>
                <a:ext cx="182668" cy="1623559"/>
              </a:xfrm>
              <a:prstGeom prst="triangl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xmlns="" id="{643D57C9-D4F3-44BA-AB78-79AEF12A8154}"/>
                  </a:ext>
                </a:extLst>
              </p:cNvPr>
              <p:cNvGrpSpPr/>
              <p:nvPr/>
            </p:nvGrpSpPr>
            <p:grpSpPr>
              <a:xfrm rot="17942239">
                <a:off x="3669120" y="2575918"/>
                <a:ext cx="254977" cy="1026051"/>
                <a:chOff x="6485712" y="2228850"/>
                <a:chExt cx="373993" cy="2038191"/>
              </a:xfrm>
            </p:grpSpPr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xmlns="" id="{9F821D6A-B4EA-4416-8AC0-87C76EF75FBE}"/>
                    </a:ext>
                  </a:extLst>
                </p:cNvPr>
                <p:cNvSpPr/>
                <p:nvPr/>
              </p:nvSpPr>
              <p:spPr>
                <a:xfrm>
                  <a:off x="6486525" y="2228850"/>
                  <a:ext cx="342900" cy="1514475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6" name="Isosceles Triangle 15">
                  <a:extLst>
                    <a:ext uri="{FF2B5EF4-FFF2-40B4-BE49-F238E27FC236}">
                      <a16:creationId xmlns:a16="http://schemas.microsoft.com/office/drawing/2014/main" xmlns="" id="{E05EEFD8-63C7-435F-A1F3-68496A0AF835}"/>
                    </a:ext>
                  </a:extLst>
                </p:cNvPr>
                <p:cNvSpPr/>
                <p:nvPr/>
              </p:nvSpPr>
              <p:spPr>
                <a:xfrm rot="10633468">
                  <a:off x="6485712" y="3738341"/>
                  <a:ext cx="373993" cy="528700"/>
                </a:xfrm>
                <a:prstGeom prst="triangl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AEA5C493-0BBA-47E6-8099-2BFAC6CA8C24}"/>
                  </a:ext>
                </a:extLst>
              </p:cNvPr>
              <p:cNvSpPr/>
              <p:nvPr/>
            </p:nvSpPr>
            <p:spPr>
              <a:xfrm>
                <a:off x="2798588" y="2214562"/>
                <a:ext cx="116062" cy="28575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" name="Flowchart: Connector 11">
                <a:extLst>
                  <a:ext uri="{FF2B5EF4-FFF2-40B4-BE49-F238E27FC236}">
                    <a16:creationId xmlns:a16="http://schemas.microsoft.com/office/drawing/2014/main" xmlns="" id="{8CFD743B-32D5-437E-A174-D04E9CC644D4}"/>
                  </a:ext>
                </a:extLst>
              </p:cNvPr>
              <p:cNvSpPr/>
              <p:nvPr/>
            </p:nvSpPr>
            <p:spPr>
              <a:xfrm>
                <a:off x="2764188" y="2512086"/>
                <a:ext cx="193325" cy="259690"/>
              </a:xfrm>
              <a:prstGeom prst="flowChartConnector">
                <a:avLst/>
              </a:prstGeom>
              <a:solidFill>
                <a:schemeClr val="bg2">
                  <a:lumMod val="10000"/>
                </a:scheme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" name="Flowchart: Connector 12">
                <a:extLst>
                  <a:ext uri="{FF2B5EF4-FFF2-40B4-BE49-F238E27FC236}">
                    <a16:creationId xmlns:a16="http://schemas.microsoft.com/office/drawing/2014/main" xmlns="" id="{3848A1DA-6224-476E-8928-B5D7E92CB865}"/>
                  </a:ext>
                </a:extLst>
              </p:cNvPr>
              <p:cNvSpPr/>
              <p:nvPr/>
            </p:nvSpPr>
            <p:spPr>
              <a:xfrm flipH="1">
                <a:off x="2819185" y="2607397"/>
                <a:ext cx="117663" cy="109756"/>
              </a:xfrm>
              <a:prstGeom prst="flowChartConnector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" name="Block Arc 13">
                <a:extLst>
                  <a:ext uri="{FF2B5EF4-FFF2-40B4-BE49-F238E27FC236}">
                    <a16:creationId xmlns:a16="http://schemas.microsoft.com/office/drawing/2014/main" xmlns="" id="{95408395-E13E-42DE-ACDD-1914FA6703FA}"/>
                  </a:ext>
                </a:extLst>
              </p:cNvPr>
              <p:cNvSpPr/>
              <p:nvPr/>
            </p:nvSpPr>
            <p:spPr>
              <a:xfrm rot="18349203">
                <a:off x="3346867" y="2817655"/>
                <a:ext cx="430118" cy="334982"/>
              </a:xfrm>
              <a:prstGeom prst="blockArc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03025EB3-9071-496B-8A6B-B3393B3E3DC1}"/>
                </a:ext>
              </a:extLst>
            </p:cNvPr>
            <p:cNvSpPr/>
            <p:nvPr/>
          </p:nvSpPr>
          <p:spPr>
            <a:xfrm>
              <a:off x="1371600" y="371475"/>
              <a:ext cx="6429375" cy="241458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68AF8229-DA0C-4F94-97DB-7A2F709DC550}"/>
              </a:ext>
            </a:extLst>
          </p:cNvPr>
          <p:cNvGrpSpPr/>
          <p:nvPr/>
        </p:nvGrpSpPr>
        <p:grpSpPr>
          <a:xfrm rot="21146465">
            <a:off x="-2300288" y="457200"/>
            <a:ext cx="6429375" cy="2414588"/>
            <a:chOff x="1371600" y="371475"/>
            <a:chExt cx="6429375" cy="241458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xmlns="" id="{019B9620-B7BC-4F74-862C-F6D533CC616E}"/>
                </a:ext>
              </a:extLst>
            </p:cNvPr>
            <p:cNvGrpSpPr/>
            <p:nvPr/>
          </p:nvGrpSpPr>
          <p:grpSpPr>
            <a:xfrm>
              <a:off x="4692114" y="514351"/>
              <a:ext cx="2989367" cy="1001870"/>
              <a:chOff x="1320267" y="2214562"/>
              <a:chExt cx="2989367" cy="1001870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2C7B4B86-583B-486F-BAEC-06C761E923D2}"/>
                  </a:ext>
                </a:extLst>
              </p:cNvPr>
              <p:cNvSpPr/>
              <p:nvPr/>
            </p:nvSpPr>
            <p:spPr>
              <a:xfrm rot="17878585">
                <a:off x="3153064" y="2309085"/>
                <a:ext cx="200730" cy="1011601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xmlns="" id="{0F4EE8EB-D97C-45B4-8BAC-D2761E4CBD77}"/>
                  </a:ext>
                </a:extLst>
              </p:cNvPr>
              <p:cNvSpPr/>
              <p:nvPr/>
            </p:nvSpPr>
            <p:spPr>
              <a:xfrm rot="14815131">
                <a:off x="2040713" y="2151355"/>
                <a:ext cx="182668" cy="1623559"/>
              </a:xfrm>
              <a:prstGeom prst="triangl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xmlns="" id="{2E30B125-FC9E-430C-AA12-BAB168F4263E}"/>
                  </a:ext>
                </a:extLst>
              </p:cNvPr>
              <p:cNvGrpSpPr/>
              <p:nvPr/>
            </p:nvGrpSpPr>
            <p:grpSpPr>
              <a:xfrm rot="17942239">
                <a:off x="3669120" y="2575918"/>
                <a:ext cx="254977" cy="1026051"/>
                <a:chOff x="6485712" y="2228850"/>
                <a:chExt cx="373993" cy="2038191"/>
              </a:xfrm>
            </p:grpSpPr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xmlns="" id="{1D0B20B0-8F79-4EF2-8149-2188EA31BD52}"/>
                    </a:ext>
                  </a:extLst>
                </p:cNvPr>
                <p:cNvSpPr/>
                <p:nvPr/>
              </p:nvSpPr>
              <p:spPr>
                <a:xfrm>
                  <a:off x="6486525" y="2228850"/>
                  <a:ext cx="342900" cy="1514475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8" name="Isosceles Triangle 27">
                  <a:extLst>
                    <a:ext uri="{FF2B5EF4-FFF2-40B4-BE49-F238E27FC236}">
                      <a16:creationId xmlns:a16="http://schemas.microsoft.com/office/drawing/2014/main" xmlns="" id="{F2744A6B-82C0-4828-BEFC-B2A7CC69BEAE}"/>
                    </a:ext>
                  </a:extLst>
                </p:cNvPr>
                <p:cNvSpPr/>
                <p:nvPr/>
              </p:nvSpPr>
              <p:spPr>
                <a:xfrm rot="10633468">
                  <a:off x="6485712" y="3738341"/>
                  <a:ext cx="373993" cy="528700"/>
                </a:xfrm>
                <a:prstGeom prst="triangl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F1295A34-A554-4034-B6C4-48889F13FA31}"/>
                  </a:ext>
                </a:extLst>
              </p:cNvPr>
              <p:cNvSpPr/>
              <p:nvPr/>
            </p:nvSpPr>
            <p:spPr>
              <a:xfrm>
                <a:off x="2798588" y="2214562"/>
                <a:ext cx="116062" cy="285751"/>
              </a:xfrm>
              <a:prstGeom prst="rect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4" name="Flowchart: Connector 23">
                <a:extLst>
                  <a:ext uri="{FF2B5EF4-FFF2-40B4-BE49-F238E27FC236}">
                    <a16:creationId xmlns:a16="http://schemas.microsoft.com/office/drawing/2014/main" xmlns="" id="{4991C6C5-62B8-4F34-A250-12E25CE54A20}"/>
                  </a:ext>
                </a:extLst>
              </p:cNvPr>
              <p:cNvSpPr/>
              <p:nvPr/>
            </p:nvSpPr>
            <p:spPr>
              <a:xfrm>
                <a:off x="2764188" y="2512086"/>
                <a:ext cx="193325" cy="259690"/>
              </a:xfrm>
              <a:prstGeom prst="flowChartConnector">
                <a:avLst/>
              </a:prstGeom>
              <a:solidFill>
                <a:schemeClr val="bg2">
                  <a:lumMod val="10000"/>
                </a:scheme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5" name="Flowchart: Connector 24">
                <a:extLst>
                  <a:ext uri="{FF2B5EF4-FFF2-40B4-BE49-F238E27FC236}">
                    <a16:creationId xmlns:a16="http://schemas.microsoft.com/office/drawing/2014/main" xmlns="" id="{32B7C237-B573-4D40-A323-141B5CB79F9B}"/>
                  </a:ext>
                </a:extLst>
              </p:cNvPr>
              <p:cNvSpPr/>
              <p:nvPr/>
            </p:nvSpPr>
            <p:spPr>
              <a:xfrm flipH="1">
                <a:off x="2819185" y="2607397"/>
                <a:ext cx="117663" cy="109756"/>
              </a:xfrm>
              <a:prstGeom prst="flowChartConnector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6" name="Block Arc 25">
                <a:extLst>
                  <a:ext uri="{FF2B5EF4-FFF2-40B4-BE49-F238E27FC236}">
                    <a16:creationId xmlns:a16="http://schemas.microsoft.com/office/drawing/2014/main" xmlns="" id="{A1AD3152-A376-469E-B1FC-8B9862868085}"/>
                  </a:ext>
                </a:extLst>
              </p:cNvPr>
              <p:cNvSpPr/>
              <p:nvPr/>
            </p:nvSpPr>
            <p:spPr>
              <a:xfrm rot="18349203">
                <a:off x="3346867" y="2817655"/>
                <a:ext cx="430118" cy="334982"/>
              </a:xfrm>
              <a:prstGeom prst="blockArc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5845866E-231D-4DAE-9C79-96F6035A3D12}"/>
                </a:ext>
              </a:extLst>
            </p:cNvPr>
            <p:cNvSpPr/>
            <p:nvPr/>
          </p:nvSpPr>
          <p:spPr>
            <a:xfrm>
              <a:off x="1371600" y="371475"/>
              <a:ext cx="6429375" cy="2414588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Arc 28">
            <a:extLst>
              <a:ext uri="{FF2B5EF4-FFF2-40B4-BE49-F238E27FC236}">
                <a16:creationId xmlns:a16="http://schemas.microsoft.com/office/drawing/2014/main" xmlns="" id="{49BBF520-62EE-487B-960E-72778218A281}"/>
              </a:ext>
            </a:extLst>
          </p:cNvPr>
          <p:cNvSpPr/>
          <p:nvPr/>
        </p:nvSpPr>
        <p:spPr>
          <a:xfrm rot="2386422">
            <a:off x="4300538" y="4429125"/>
            <a:ext cx="514350" cy="485775"/>
          </a:xfrm>
          <a:prstGeom prst="arc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94BA9BC0-6365-4B3C-8FB2-827DF944612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B0CA357-0844-4572-9C1C-D635563D96A5}"/>
              </a:ext>
            </a:extLst>
          </p:cNvPr>
          <p:cNvSpPr txBox="1"/>
          <p:nvPr/>
        </p:nvSpPr>
        <p:spPr>
          <a:xfrm>
            <a:off x="701538" y="1359021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5DE566A5-CD99-4A8B-9BB1-0ABF9B585A6A}"/>
              </a:ext>
            </a:extLst>
          </p:cNvPr>
          <p:cNvSpPr txBox="1"/>
          <p:nvPr/>
        </p:nvSpPr>
        <p:spPr>
          <a:xfrm>
            <a:off x="1510555" y="4590037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7FECB743-DF44-42DC-B1D6-BC250D53FBCE}"/>
              </a:ext>
            </a:extLst>
          </p:cNvPr>
          <p:cNvSpPr txBox="1"/>
          <p:nvPr/>
        </p:nvSpPr>
        <p:spPr>
          <a:xfrm>
            <a:off x="7048138" y="4681123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15A2D246-F880-499E-B162-CAEA0A67AF57}"/>
              </a:ext>
            </a:extLst>
          </p:cNvPr>
          <p:cNvSpPr txBox="1"/>
          <p:nvPr/>
        </p:nvSpPr>
        <p:spPr>
          <a:xfrm>
            <a:off x="4617523" y="4685868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9DC24969-6D7F-489A-898D-BA6416D9E563}"/>
              </a:ext>
            </a:extLst>
          </p:cNvPr>
          <p:cNvSpPr txBox="1"/>
          <p:nvPr/>
        </p:nvSpPr>
        <p:spPr>
          <a:xfrm>
            <a:off x="3180277" y="4578007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7F1D2178-6609-4623-B6D6-9A6CD89DB76E}"/>
              </a:ext>
            </a:extLst>
          </p:cNvPr>
          <p:cNvGrpSpPr/>
          <p:nvPr/>
        </p:nvGrpSpPr>
        <p:grpSpPr>
          <a:xfrm>
            <a:off x="302720" y="68439"/>
            <a:ext cx="1385888" cy="889397"/>
            <a:chOff x="314325" y="671513"/>
            <a:chExt cx="1847851" cy="1185863"/>
          </a:xfrm>
        </p:grpSpPr>
        <p:sp>
          <p:nvSpPr>
            <p:cNvPr id="37" name="Right Arrow 10">
              <a:extLst>
                <a:ext uri="{FF2B5EF4-FFF2-40B4-BE49-F238E27FC236}">
                  <a16:creationId xmlns:a16="http://schemas.microsoft.com/office/drawing/2014/main" xmlns="" id="{F902FBF0-70F4-421A-AD61-1004F6C65FF0}"/>
                </a:ext>
              </a:extLst>
            </p:cNvPr>
            <p:cNvSpPr/>
            <p:nvPr/>
          </p:nvSpPr>
          <p:spPr>
            <a:xfrm>
              <a:off x="314325" y="671513"/>
              <a:ext cx="1828800" cy="1185863"/>
            </a:xfrm>
            <a:prstGeom prst="rightArrow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xmlns="" id="{4D1D6635-2C50-4524-805B-72DBB1FABE81}"/>
                </a:ext>
              </a:extLst>
            </p:cNvPr>
            <p:cNvSpPr txBox="1"/>
            <p:nvPr/>
          </p:nvSpPr>
          <p:spPr>
            <a:xfrm>
              <a:off x="571500" y="928688"/>
              <a:ext cx="1590676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ধাপ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as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২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732DB568-79BE-411A-BA00-74ECE1FBBC3C}"/>
              </a:ext>
            </a:extLst>
          </p:cNvPr>
          <p:cNvSpPr txBox="1"/>
          <p:nvPr/>
        </p:nvSpPr>
        <p:spPr>
          <a:xfrm>
            <a:off x="1635209" y="5706390"/>
            <a:ext cx="5873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BD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a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BC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xmlns="" id="{9DC665A6-A1E9-4987-86FE-4D27A39829E8}"/>
              </a:ext>
            </a:extLst>
          </p:cNvPr>
          <p:cNvCxnSpPr>
            <a:cxnSpLocks/>
          </p:cNvCxnSpPr>
          <p:nvPr/>
        </p:nvCxnSpPr>
        <p:spPr>
          <a:xfrm flipV="1">
            <a:off x="1840774" y="4649709"/>
            <a:ext cx="2943965" cy="515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652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8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9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4" grpId="0"/>
      <p:bldP spid="35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xmlns="" id="{C061FA93-88E0-4362-825C-D696DBB55A2E}"/>
              </a:ext>
            </a:extLst>
          </p:cNvPr>
          <p:cNvCxnSpPr/>
          <p:nvPr/>
        </p:nvCxnSpPr>
        <p:spPr>
          <a:xfrm flipV="1">
            <a:off x="1843088" y="4643438"/>
            <a:ext cx="5514975" cy="142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Arc 3">
            <a:extLst>
              <a:ext uri="{FF2B5EF4-FFF2-40B4-BE49-F238E27FC236}">
                <a16:creationId xmlns:a16="http://schemas.microsoft.com/office/drawing/2014/main" xmlns="" id="{25B7567B-4ADB-4EB8-917D-16F0005D821F}"/>
              </a:ext>
            </a:extLst>
          </p:cNvPr>
          <p:cNvSpPr/>
          <p:nvPr/>
        </p:nvSpPr>
        <p:spPr>
          <a:xfrm rot="2386422">
            <a:off x="4667873" y="4414837"/>
            <a:ext cx="514350" cy="485775"/>
          </a:xfrm>
          <a:prstGeom prst="arc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2F2385A8-A915-4173-A387-AA15C23A12D7}"/>
              </a:ext>
            </a:extLst>
          </p:cNvPr>
          <p:cNvGrpSpPr/>
          <p:nvPr/>
        </p:nvGrpSpPr>
        <p:grpSpPr>
          <a:xfrm rot="17076530">
            <a:off x="-2184159" y="-149577"/>
            <a:ext cx="7196629" cy="3984458"/>
            <a:chOff x="1142998" y="414338"/>
            <a:chExt cx="6586539" cy="298608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C66ACD14-4AE6-46C3-876B-395B5FD94B4F}"/>
                </a:ext>
              </a:extLst>
            </p:cNvPr>
            <p:cNvGrpSpPr/>
            <p:nvPr/>
          </p:nvGrpSpPr>
          <p:grpSpPr>
            <a:xfrm>
              <a:off x="4614351" y="509588"/>
              <a:ext cx="767649" cy="1464871"/>
              <a:chOff x="5614476" y="481013"/>
              <a:chExt cx="767649" cy="1464871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xmlns="" id="{0DEEE97C-75D7-4C29-92B7-944A3A7E1E80}"/>
                  </a:ext>
                </a:extLst>
              </p:cNvPr>
              <p:cNvSpPr/>
              <p:nvPr/>
            </p:nvSpPr>
            <p:spPr>
              <a:xfrm rot="20455728">
                <a:off x="5998501" y="925061"/>
                <a:ext cx="224651" cy="68785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9" name="Isosceles Triangle 8">
                <a:extLst>
                  <a:ext uri="{FF2B5EF4-FFF2-40B4-BE49-F238E27FC236}">
                    <a16:creationId xmlns:a16="http://schemas.microsoft.com/office/drawing/2014/main" xmlns="" id="{52D58BBD-D110-4F38-9A4C-0C2013FA5857}"/>
                  </a:ext>
                </a:extLst>
              </p:cNvPr>
              <p:cNvSpPr/>
              <p:nvPr/>
            </p:nvSpPr>
            <p:spPr>
              <a:xfrm rot="12171175">
                <a:off x="5614476" y="918411"/>
                <a:ext cx="193328" cy="1027473"/>
              </a:xfrm>
              <a:prstGeom prst="triangl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xmlns="" id="{31F275B1-0CDA-449C-BD94-84458CEDC186}"/>
                  </a:ext>
                </a:extLst>
              </p:cNvPr>
              <p:cNvGrpSpPr/>
              <p:nvPr/>
            </p:nvGrpSpPr>
            <p:grpSpPr>
              <a:xfrm rot="19861893">
                <a:off x="6129269" y="1275771"/>
                <a:ext cx="242638" cy="644004"/>
                <a:chOff x="6485712" y="2228850"/>
                <a:chExt cx="373993" cy="2038191"/>
              </a:xfrm>
            </p:grpSpPr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xmlns="" id="{AA4E9975-157B-4461-8B72-479B1DF0007B}"/>
                    </a:ext>
                  </a:extLst>
                </p:cNvPr>
                <p:cNvSpPr/>
                <p:nvPr/>
              </p:nvSpPr>
              <p:spPr>
                <a:xfrm>
                  <a:off x="6486525" y="2228850"/>
                  <a:ext cx="342900" cy="1514475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6" name="Isosceles Triangle 15">
                  <a:extLst>
                    <a:ext uri="{FF2B5EF4-FFF2-40B4-BE49-F238E27FC236}">
                      <a16:creationId xmlns:a16="http://schemas.microsoft.com/office/drawing/2014/main" xmlns="" id="{A8CBA2B4-DF28-4051-806C-D7A11E588AC4}"/>
                    </a:ext>
                  </a:extLst>
                </p:cNvPr>
                <p:cNvSpPr/>
                <p:nvPr/>
              </p:nvSpPr>
              <p:spPr>
                <a:xfrm rot="10633468">
                  <a:off x="6485712" y="3738341"/>
                  <a:ext cx="373993" cy="528700"/>
                </a:xfrm>
                <a:prstGeom prst="triangl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109005DB-A565-4CC0-9407-17E146E9EC8C}"/>
                  </a:ext>
                </a:extLst>
              </p:cNvPr>
              <p:cNvSpPr/>
              <p:nvPr/>
            </p:nvSpPr>
            <p:spPr>
              <a:xfrm>
                <a:off x="5879922" y="481013"/>
                <a:ext cx="116062" cy="285751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" name="Flowchart: Connector 11">
                <a:extLst>
                  <a:ext uri="{FF2B5EF4-FFF2-40B4-BE49-F238E27FC236}">
                    <a16:creationId xmlns:a16="http://schemas.microsoft.com/office/drawing/2014/main" xmlns="" id="{3C7B9AE3-8DA8-4CE9-B776-6CB1EBE77319}"/>
                  </a:ext>
                </a:extLst>
              </p:cNvPr>
              <p:cNvSpPr/>
              <p:nvPr/>
            </p:nvSpPr>
            <p:spPr>
              <a:xfrm>
                <a:off x="5845522" y="778537"/>
                <a:ext cx="193325" cy="259690"/>
              </a:xfrm>
              <a:prstGeom prst="flowChartConnector">
                <a:avLst/>
              </a:prstGeom>
              <a:solidFill>
                <a:schemeClr val="bg2">
                  <a:lumMod val="1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" name="Flowchart: Connector 12">
                <a:extLst>
                  <a:ext uri="{FF2B5EF4-FFF2-40B4-BE49-F238E27FC236}">
                    <a16:creationId xmlns:a16="http://schemas.microsoft.com/office/drawing/2014/main" xmlns="" id="{0FFB6D82-8FBA-4E64-8E8D-0A16AE2122F4}"/>
                  </a:ext>
                </a:extLst>
              </p:cNvPr>
              <p:cNvSpPr/>
              <p:nvPr/>
            </p:nvSpPr>
            <p:spPr>
              <a:xfrm flipH="1">
                <a:off x="5900519" y="873848"/>
                <a:ext cx="117663" cy="109756"/>
              </a:xfrm>
              <a:prstGeom prst="flowChartConnector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" name="Block Arc 13">
                <a:extLst>
                  <a:ext uri="{FF2B5EF4-FFF2-40B4-BE49-F238E27FC236}">
                    <a16:creationId xmlns:a16="http://schemas.microsoft.com/office/drawing/2014/main" xmlns="" id="{B9B40CDC-EAD6-4678-B23F-E17D0E32A1A6}"/>
                  </a:ext>
                </a:extLst>
              </p:cNvPr>
              <p:cNvSpPr/>
              <p:nvPr/>
            </p:nvSpPr>
            <p:spPr>
              <a:xfrm rot="18725317">
                <a:off x="5999575" y="1326992"/>
                <a:ext cx="430118" cy="334982"/>
              </a:xfrm>
              <a:prstGeom prst="blockArc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D294FAED-C78A-43E9-8353-8A744636CB16}"/>
                </a:ext>
              </a:extLst>
            </p:cNvPr>
            <p:cNvSpPr/>
            <p:nvPr/>
          </p:nvSpPr>
          <p:spPr>
            <a:xfrm>
              <a:off x="1142998" y="414338"/>
              <a:ext cx="6586539" cy="298608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19AB9EA-4FF7-47DB-8C22-3C2813BF2D72}"/>
              </a:ext>
            </a:extLst>
          </p:cNvPr>
          <p:cNvGrpSpPr/>
          <p:nvPr/>
        </p:nvGrpSpPr>
        <p:grpSpPr>
          <a:xfrm rot="18788112">
            <a:off x="-2448901" y="2744552"/>
            <a:ext cx="8408759" cy="3773266"/>
            <a:chOff x="1142998" y="414338"/>
            <a:chExt cx="6586539" cy="2986087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xmlns="" id="{2B776915-1854-47E2-801C-6C99334A8531}"/>
                </a:ext>
              </a:extLst>
            </p:cNvPr>
            <p:cNvGrpSpPr/>
            <p:nvPr/>
          </p:nvGrpSpPr>
          <p:grpSpPr>
            <a:xfrm>
              <a:off x="4614352" y="509588"/>
              <a:ext cx="767648" cy="1464871"/>
              <a:chOff x="5614477" y="481013"/>
              <a:chExt cx="767648" cy="1464871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9DAC211E-24EC-408E-958D-A6B9270B910F}"/>
                  </a:ext>
                </a:extLst>
              </p:cNvPr>
              <p:cNvSpPr/>
              <p:nvPr/>
            </p:nvSpPr>
            <p:spPr>
              <a:xfrm rot="20455728">
                <a:off x="5998501" y="925061"/>
                <a:ext cx="224651" cy="68785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xmlns="" id="{EBAE705A-0CD8-49D0-8525-F560430B69A9}"/>
                  </a:ext>
                </a:extLst>
              </p:cNvPr>
              <p:cNvSpPr/>
              <p:nvPr/>
            </p:nvSpPr>
            <p:spPr>
              <a:xfrm rot="12171175">
                <a:off x="5614477" y="918411"/>
                <a:ext cx="193328" cy="1027473"/>
              </a:xfrm>
              <a:prstGeom prst="triangl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xmlns="" id="{9E5E919B-3991-4823-9DD1-65855C07334D}"/>
                  </a:ext>
                </a:extLst>
              </p:cNvPr>
              <p:cNvGrpSpPr/>
              <p:nvPr/>
            </p:nvGrpSpPr>
            <p:grpSpPr>
              <a:xfrm rot="19861893">
                <a:off x="6129269" y="1275771"/>
                <a:ext cx="242638" cy="644004"/>
                <a:chOff x="6485712" y="2228850"/>
                <a:chExt cx="373993" cy="2038191"/>
              </a:xfrm>
            </p:grpSpPr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xmlns="" id="{A7045E3B-CF14-4250-B9F6-4AEBE55FD956}"/>
                    </a:ext>
                  </a:extLst>
                </p:cNvPr>
                <p:cNvSpPr/>
                <p:nvPr/>
              </p:nvSpPr>
              <p:spPr>
                <a:xfrm>
                  <a:off x="6486525" y="2228850"/>
                  <a:ext cx="342900" cy="1514475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28" name="Isosceles Triangle 27">
                  <a:extLst>
                    <a:ext uri="{FF2B5EF4-FFF2-40B4-BE49-F238E27FC236}">
                      <a16:creationId xmlns:a16="http://schemas.microsoft.com/office/drawing/2014/main" xmlns="" id="{A2EEEF7B-CA3F-49FA-8A23-97EA6649719D}"/>
                    </a:ext>
                  </a:extLst>
                </p:cNvPr>
                <p:cNvSpPr/>
                <p:nvPr/>
              </p:nvSpPr>
              <p:spPr>
                <a:xfrm rot="10633468">
                  <a:off x="6485712" y="3738341"/>
                  <a:ext cx="373993" cy="528700"/>
                </a:xfrm>
                <a:prstGeom prst="triangl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46FE1783-9A0B-4F90-9747-B19FBB945321}"/>
                  </a:ext>
                </a:extLst>
              </p:cNvPr>
              <p:cNvSpPr/>
              <p:nvPr/>
            </p:nvSpPr>
            <p:spPr>
              <a:xfrm>
                <a:off x="5879922" y="481013"/>
                <a:ext cx="116062" cy="285751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4" name="Flowchart: Connector 23">
                <a:extLst>
                  <a:ext uri="{FF2B5EF4-FFF2-40B4-BE49-F238E27FC236}">
                    <a16:creationId xmlns:a16="http://schemas.microsoft.com/office/drawing/2014/main" xmlns="" id="{33918A81-FD14-4673-BB86-64C59C8EEF51}"/>
                  </a:ext>
                </a:extLst>
              </p:cNvPr>
              <p:cNvSpPr/>
              <p:nvPr/>
            </p:nvSpPr>
            <p:spPr>
              <a:xfrm>
                <a:off x="5845522" y="778537"/>
                <a:ext cx="193325" cy="259690"/>
              </a:xfrm>
              <a:prstGeom prst="flowChartConnector">
                <a:avLst/>
              </a:prstGeom>
              <a:solidFill>
                <a:schemeClr val="bg2">
                  <a:lumMod val="1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5" name="Flowchart: Connector 24">
                <a:extLst>
                  <a:ext uri="{FF2B5EF4-FFF2-40B4-BE49-F238E27FC236}">
                    <a16:creationId xmlns:a16="http://schemas.microsoft.com/office/drawing/2014/main" xmlns="" id="{ABEC97F2-4845-4558-805D-96F93D0D351B}"/>
                  </a:ext>
                </a:extLst>
              </p:cNvPr>
              <p:cNvSpPr/>
              <p:nvPr/>
            </p:nvSpPr>
            <p:spPr>
              <a:xfrm flipH="1">
                <a:off x="5900519" y="873848"/>
                <a:ext cx="117663" cy="109756"/>
              </a:xfrm>
              <a:prstGeom prst="flowChartConnector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26" name="Block Arc 25">
                <a:extLst>
                  <a:ext uri="{FF2B5EF4-FFF2-40B4-BE49-F238E27FC236}">
                    <a16:creationId xmlns:a16="http://schemas.microsoft.com/office/drawing/2014/main" xmlns="" id="{3D78D261-3A8D-4848-86EC-85FDC393B08E}"/>
                  </a:ext>
                </a:extLst>
              </p:cNvPr>
              <p:cNvSpPr/>
              <p:nvPr/>
            </p:nvSpPr>
            <p:spPr>
              <a:xfrm rot="18725317">
                <a:off x="5999575" y="1326992"/>
                <a:ext cx="430118" cy="334982"/>
              </a:xfrm>
              <a:prstGeom prst="blockArc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C1FEB3D2-79BE-4C23-9E06-209CB768EE1F}"/>
                </a:ext>
              </a:extLst>
            </p:cNvPr>
            <p:cNvSpPr/>
            <p:nvPr/>
          </p:nvSpPr>
          <p:spPr>
            <a:xfrm>
              <a:off x="1142998" y="414338"/>
              <a:ext cx="6586539" cy="298608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1B3494C6-7FF0-4A56-867F-C01741382E14}"/>
              </a:ext>
            </a:extLst>
          </p:cNvPr>
          <p:cNvSpPr/>
          <p:nvPr/>
        </p:nvSpPr>
        <p:spPr>
          <a:xfrm>
            <a:off x="0" y="24903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16E29F8D-122A-46EB-B70B-160D9C9F97B7}"/>
              </a:ext>
            </a:extLst>
          </p:cNvPr>
          <p:cNvSpPr txBox="1"/>
          <p:nvPr/>
        </p:nvSpPr>
        <p:spPr>
          <a:xfrm>
            <a:off x="1253645" y="1972842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20049C56-48B6-4AB0-BA30-E4C95BE17ECC}"/>
              </a:ext>
            </a:extLst>
          </p:cNvPr>
          <p:cNvSpPr txBox="1"/>
          <p:nvPr/>
        </p:nvSpPr>
        <p:spPr>
          <a:xfrm>
            <a:off x="1510555" y="4590037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590C69BA-FF9B-4FB0-B959-9E0E3429DD70}"/>
              </a:ext>
            </a:extLst>
          </p:cNvPr>
          <p:cNvSpPr txBox="1"/>
          <p:nvPr/>
        </p:nvSpPr>
        <p:spPr>
          <a:xfrm>
            <a:off x="4999095" y="4631186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45ECB810-80CD-46EB-9D89-BC6D7598D6B6}"/>
              </a:ext>
            </a:extLst>
          </p:cNvPr>
          <p:cNvSpPr txBox="1"/>
          <p:nvPr/>
        </p:nvSpPr>
        <p:spPr>
          <a:xfrm>
            <a:off x="7055323" y="4687971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24B2ECDF-DE04-4C9D-8E58-2ED8CA5272CA}"/>
              </a:ext>
            </a:extLst>
          </p:cNvPr>
          <p:cNvSpPr txBox="1"/>
          <p:nvPr/>
        </p:nvSpPr>
        <p:spPr>
          <a:xfrm>
            <a:off x="3387474" y="4472357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DAC379D8-75ED-4A9E-9227-BCA6819DF13B}"/>
              </a:ext>
            </a:extLst>
          </p:cNvPr>
          <p:cNvGrpSpPr/>
          <p:nvPr/>
        </p:nvGrpSpPr>
        <p:grpSpPr>
          <a:xfrm>
            <a:off x="124667" y="20486"/>
            <a:ext cx="1385888" cy="889397"/>
            <a:chOff x="314325" y="671513"/>
            <a:chExt cx="1847851" cy="1185863"/>
          </a:xfrm>
        </p:grpSpPr>
        <p:sp>
          <p:nvSpPr>
            <p:cNvPr id="54" name="Right Arrow 10">
              <a:extLst>
                <a:ext uri="{FF2B5EF4-FFF2-40B4-BE49-F238E27FC236}">
                  <a16:creationId xmlns:a16="http://schemas.microsoft.com/office/drawing/2014/main" xmlns="" id="{9E1CD957-C4B3-4BF0-B426-50AD7ACD7B40}"/>
                </a:ext>
              </a:extLst>
            </p:cNvPr>
            <p:cNvSpPr/>
            <p:nvPr/>
          </p:nvSpPr>
          <p:spPr>
            <a:xfrm>
              <a:off x="314325" y="671513"/>
              <a:ext cx="1828800" cy="1185863"/>
            </a:xfrm>
            <a:prstGeom prst="rightArrow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92C9A2A6-D80C-44D1-B683-84DD5993C4E3}"/>
                </a:ext>
              </a:extLst>
            </p:cNvPr>
            <p:cNvSpPr txBox="1"/>
            <p:nvPr/>
          </p:nvSpPr>
          <p:spPr>
            <a:xfrm>
              <a:off x="571500" y="928688"/>
              <a:ext cx="1590676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ধাপ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as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৩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E64C6EEB-10A1-4C37-8CB8-E126710567B0}"/>
              </a:ext>
            </a:extLst>
          </p:cNvPr>
          <p:cNvGrpSpPr/>
          <p:nvPr/>
        </p:nvGrpSpPr>
        <p:grpSpPr>
          <a:xfrm>
            <a:off x="1469728" y="171890"/>
            <a:ext cx="2300288" cy="1728788"/>
            <a:chOff x="957262" y="1971675"/>
            <a:chExt cx="2300288" cy="1728788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xmlns="" id="{5A9DF095-B152-42C0-B36E-0EE330BD785C}"/>
                </a:ext>
              </a:extLst>
            </p:cNvPr>
            <p:cNvCxnSpPr/>
            <p:nvPr/>
          </p:nvCxnSpPr>
          <p:spPr>
            <a:xfrm flipV="1">
              <a:off x="990601" y="1971675"/>
              <a:ext cx="252412" cy="170497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xmlns="" id="{77FEEBFB-C60B-4342-9550-40D9A8C78E3D}"/>
                </a:ext>
              </a:extLst>
            </p:cNvPr>
            <p:cNvCxnSpPr/>
            <p:nvPr/>
          </p:nvCxnSpPr>
          <p:spPr>
            <a:xfrm>
              <a:off x="957262" y="3686176"/>
              <a:ext cx="2300288" cy="1428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" name="Arc 71">
            <a:extLst>
              <a:ext uri="{FF2B5EF4-FFF2-40B4-BE49-F238E27FC236}">
                <a16:creationId xmlns:a16="http://schemas.microsoft.com/office/drawing/2014/main" xmlns="" id="{4E13AB12-8D55-47F5-80C3-DB08B22477DF}"/>
              </a:ext>
            </a:extLst>
          </p:cNvPr>
          <p:cNvSpPr/>
          <p:nvPr/>
        </p:nvSpPr>
        <p:spPr>
          <a:xfrm rot="641042">
            <a:off x="102538" y="668452"/>
            <a:ext cx="2429693" cy="2407393"/>
          </a:xfrm>
          <a:prstGeom prst="arc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Arc 89">
            <a:extLst>
              <a:ext uri="{FF2B5EF4-FFF2-40B4-BE49-F238E27FC236}">
                <a16:creationId xmlns:a16="http://schemas.microsoft.com/office/drawing/2014/main" xmlns="" id="{F7E01D57-BCD6-41AF-9DE0-536BB7D830C5}"/>
              </a:ext>
            </a:extLst>
          </p:cNvPr>
          <p:cNvSpPr/>
          <p:nvPr/>
        </p:nvSpPr>
        <p:spPr>
          <a:xfrm rot="1239184">
            <a:off x="458869" y="3268659"/>
            <a:ext cx="2429693" cy="2407393"/>
          </a:xfrm>
          <a:prstGeom prst="arc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xmlns="" id="{79062693-8C16-41DE-9709-D2D558431292}"/>
              </a:ext>
            </a:extLst>
          </p:cNvPr>
          <p:cNvCxnSpPr>
            <a:cxnSpLocks/>
          </p:cNvCxnSpPr>
          <p:nvPr/>
        </p:nvCxnSpPr>
        <p:spPr>
          <a:xfrm flipV="1">
            <a:off x="1840774" y="4645934"/>
            <a:ext cx="3371182" cy="2367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537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8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9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xmlns="" id="{CE865359-EE42-4460-ADD0-0E03F40B9A06}"/>
              </a:ext>
            </a:extLst>
          </p:cNvPr>
          <p:cNvCxnSpPr/>
          <p:nvPr/>
        </p:nvCxnSpPr>
        <p:spPr>
          <a:xfrm flipV="1">
            <a:off x="1843088" y="4643438"/>
            <a:ext cx="5514975" cy="142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rc 2">
            <a:extLst>
              <a:ext uri="{FF2B5EF4-FFF2-40B4-BE49-F238E27FC236}">
                <a16:creationId xmlns:a16="http://schemas.microsoft.com/office/drawing/2014/main" xmlns="" id="{D6295885-326D-478B-AAFA-E5E7635F830B}"/>
              </a:ext>
            </a:extLst>
          </p:cNvPr>
          <p:cNvSpPr/>
          <p:nvPr/>
        </p:nvSpPr>
        <p:spPr>
          <a:xfrm rot="2386422">
            <a:off x="4667873" y="4414837"/>
            <a:ext cx="514350" cy="485775"/>
          </a:xfrm>
          <a:prstGeom prst="arc">
            <a:avLst/>
          </a:prstGeom>
          <a:noFill/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AE213E83-B24C-4B37-99ED-6C0E94F02EEB}"/>
              </a:ext>
            </a:extLst>
          </p:cNvPr>
          <p:cNvSpPr/>
          <p:nvPr/>
        </p:nvSpPr>
        <p:spPr>
          <a:xfrm>
            <a:off x="0" y="24903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C22066BC-BCE9-4B01-8F38-9701820FBFB7}"/>
              </a:ext>
            </a:extLst>
          </p:cNvPr>
          <p:cNvSpPr txBox="1"/>
          <p:nvPr/>
        </p:nvSpPr>
        <p:spPr>
          <a:xfrm>
            <a:off x="1295676" y="1862622"/>
            <a:ext cx="711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627BD951-C65E-4693-96D5-57A0249123D8}"/>
              </a:ext>
            </a:extLst>
          </p:cNvPr>
          <p:cNvSpPr txBox="1"/>
          <p:nvPr/>
        </p:nvSpPr>
        <p:spPr>
          <a:xfrm>
            <a:off x="1510555" y="4590037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E748D54-8FA6-47F3-8AFD-5FDACB92FBBA}"/>
              </a:ext>
            </a:extLst>
          </p:cNvPr>
          <p:cNvSpPr txBox="1"/>
          <p:nvPr/>
        </p:nvSpPr>
        <p:spPr>
          <a:xfrm>
            <a:off x="4999095" y="4631186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072AF08B-5B03-4541-BA9F-E3CC79E74720}"/>
              </a:ext>
            </a:extLst>
          </p:cNvPr>
          <p:cNvSpPr txBox="1"/>
          <p:nvPr/>
        </p:nvSpPr>
        <p:spPr>
          <a:xfrm>
            <a:off x="7055323" y="4687971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29973AE4-3375-4E95-B442-30556257853C}"/>
              </a:ext>
            </a:extLst>
          </p:cNvPr>
          <p:cNvSpPr txBox="1"/>
          <p:nvPr/>
        </p:nvSpPr>
        <p:spPr>
          <a:xfrm>
            <a:off x="3387474" y="4472357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567441E1-736E-49D4-B4AA-4F3DB773B772}"/>
              </a:ext>
            </a:extLst>
          </p:cNvPr>
          <p:cNvGrpSpPr/>
          <p:nvPr/>
        </p:nvGrpSpPr>
        <p:grpSpPr>
          <a:xfrm>
            <a:off x="124667" y="20486"/>
            <a:ext cx="1385888" cy="889397"/>
            <a:chOff x="314325" y="671513"/>
            <a:chExt cx="1847851" cy="1185863"/>
          </a:xfrm>
        </p:grpSpPr>
        <p:sp>
          <p:nvSpPr>
            <p:cNvPr id="35" name="Right Arrow 10">
              <a:extLst>
                <a:ext uri="{FF2B5EF4-FFF2-40B4-BE49-F238E27FC236}">
                  <a16:creationId xmlns:a16="http://schemas.microsoft.com/office/drawing/2014/main" xmlns="" id="{9210F179-8EE8-4A8C-BB0E-5CC9402102E5}"/>
                </a:ext>
              </a:extLst>
            </p:cNvPr>
            <p:cNvSpPr/>
            <p:nvPr/>
          </p:nvSpPr>
          <p:spPr>
            <a:xfrm>
              <a:off x="314325" y="671513"/>
              <a:ext cx="1828800" cy="1185863"/>
            </a:xfrm>
            <a:prstGeom prst="rightArrow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AB96FA05-2006-40EA-9750-46620AB39457}"/>
                </a:ext>
              </a:extLst>
            </p:cNvPr>
            <p:cNvSpPr txBox="1"/>
            <p:nvPr/>
          </p:nvSpPr>
          <p:spPr>
            <a:xfrm>
              <a:off x="571500" y="928688"/>
              <a:ext cx="1590676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ধাপ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as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৩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FC6F69A0-FA7D-414F-A357-111281E7901D}"/>
              </a:ext>
            </a:extLst>
          </p:cNvPr>
          <p:cNvGrpSpPr/>
          <p:nvPr/>
        </p:nvGrpSpPr>
        <p:grpSpPr>
          <a:xfrm>
            <a:off x="102538" y="171890"/>
            <a:ext cx="3667478" cy="2903955"/>
            <a:chOff x="102538" y="171890"/>
            <a:chExt cx="3667478" cy="2903955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5FFA4985-2D0E-47B0-A8F4-0BE7B1A154D8}"/>
                </a:ext>
              </a:extLst>
            </p:cNvPr>
            <p:cNvGrpSpPr/>
            <p:nvPr/>
          </p:nvGrpSpPr>
          <p:grpSpPr>
            <a:xfrm>
              <a:off x="1469728" y="171890"/>
              <a:ext cx="2300288" cy="1728788"/>
              <a:chOff x="957262" y="1971675"/>
              <a:chExt cx="2300288" cy="1728788"/>
            </a:xfrm>
          </p:grpSpPr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xmlns="" id="{20755C44-E708-4224-A3D3-22FAEFA50998}"/>
                  </a:ext>
                </a:extLst>
              </p:cNvPr>
              <p:cNvCxnSpPr/>
              <p:nvPr/>
            </p:nvCxnSpPr>
            <p:spPr>
              <a:xfrm flipV="1">
                <a:off x="990601" y="1971675"/>
                <a:ext cx="252412" cy="170497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xmlns="" id="{86203D6A-3CC4-461E-8CDF-C3031C198916}"/>
                  </a:ext>
                </a:extLst>
              </p:cNvPr>
              <p:cNvCxnSpPr/>
              <p:nvPr/>
            </p:nvCxnSpPr>
            <p:spPr>
              <a:xfrm>
                <a:off x="957262" y="3686176"/>
                <a:ext cx="2300288" cy="1428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" name="Arc 39">
              <a:extLst>
                <a:ext uri="{FF2B5EF4-FFF2-40B4-BE49-F238E27FC236}">
                  <a16:creationId xmlns:a16="http://schemas.microsoft.com/office/drawing/2014/main" xmlns="" id="{7AFF5852-FA9B-4ACC-99DF-F4075C6329E2}"/>
                </a:ext>
              </a:extLst>
            </p:cNvPr>
            <p:cNvSpPr/>
            <p:nvPr/>
          </p:nvSpPr>
          <p:spPr>
            <a:xfrm rot="641042">
              <a:off x="102538" y="668452"/>
              <a:ext cx="2429693" cy="2407393"/>
            </a:xfrm>
            <a:prstGeom prst="arc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1" name="Arc 40">
            <a:extLst>
              <a:ext uri="{FF2B5EF4-FFF2-40B4-BE49-F238E27FC236}">
                <a16:creationId xmlns:a16="http://schemas.microsoft.com/office/drawing/2014/main" xmlns="" id="{151E4D95-C631-47A2-9093-F6AC62D88165}"/>
              </a:ext>
            </a:extLst>
          </p:cNvPr>
          <p:cNvSpPr/>
          <p:nvPr/>
        </p:nvSpPr>
        <p:spPr>
          <a:xfrm rot="17355971">
            <a:off x="1462799" y="663167"/>
            <a:ext cx="698755" cy="782244"/>
          </a:xfrm>
          <a:prstGeom prst="arc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c 41">
            <a:extLst>
              <a:ext uri="{FF2B5EF4-FFF2-40B4-BE49-F238E27FC236}">
                <a16:creationId xmlns:a16="http://schemas.microsoft.com/office/drawing/2014/main" xmlns="" id="{B9CC6367-47BB-4A17-A7D1-BE85EA301AEB}"/>
              </a:ext>
            </a:extLst>
          </p:cNvPr>
          <p:cNvSpPr/>
          <p:nvPr/>
        </p:nvSpPr>
        <p:spPr>
          <a:xfrm rot="1239184">
            <a:off x="458869" y="3268659"/>
            <a:ext cx="2429693" cy="2407393"/>
          </a:xfrm>
          <a:prstGeom prst="arc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788245AC-CB2E-4A19-9C08-AAE353D0B9B9}"/>
              </a:ext>
            </a:extLst>
          </p:cNvPr>
          <p:cNvGrpSpPr/>
          <p:nvPr/>
        </p:nvGrpSpPr>
        <p:grpSpPr>
          <a:xfrm rot="14123624">
            <a:off x="-1533228" y="2778369"/>
            <a:ext cx="8806287" cy="3972749"/>
            <a:chOff x="1142998" y="414338"/>
            <a:chExt cx="6586539" cy="2986087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xmlns="" id="{9452F257-5731-4084-82E5-8A288C28C5B5}"/>
                </a:ext>
              </a:extLst>
            </p:cNvPr>
            <p:cNvGrpSpPr/>
            <p:nvPr/>
          </p:nvGrpSpPr>
          <p:grpSpPr>
            <a:xfrm>
              <a:off x="4614352" y="509588"/>
              <a:ext cx="767648" cy="1464871"/>
              <a:chOff x="5614477" y="481013"/>
              <a:chExt cx="767648" cy="1464871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xmlns="" id="{AE9A97C6-607B-49B2-8603-B46A54A04A90}"/>
                  </a:ext>
                </a:extLst>
              </p:cNvPr>
              <p:cNvSpPr/>
              <p:nvPr/>
            </p:nvSpPr>
            <p:spPr>
              <a:xfrm rot="20455728">
                <a:off x="5998501" y="925061"/>
                <a:ext cx="224651" cy="68785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0" name="Isosceles Triangle 59">
                <a:extLst>
                  <a:ext uri="{FF2B5EF4-FFF2-40B4-BE49-F238E27FC236}">
                    <a16:creationId xmlns:a16="http://schemas.microsoft.com/office/drawing/2014/main" xmlns="" id="{86126401-4C14-42A2-807F-1C227D7BE061}"/>
                  </a:ext>
                </a:extLst>
              </p:cNvPr>
              <p:cNvSpPr/>
              <p:nvPr/>
            </p:nvSpPr>
            <p:spPr>
              <a:xfrm rot="12171175">
                <a:off x="5614477" y="918411"/>
                <a:ext cx="193328" cy="1027473"/>
              </a:xfrm>
              <a:prstGeom prst="triangl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xmlns="" id="{8A795D75-2EF5-444D-B72F-1CBD11646179}"/>
                  </a:ext>
                </a:extLst>
              </p:cNvPr>
              <p:cNvGrpSpPr/>
              <p:nvPr/>
            </p:nvGrpSpPr>
            <p:grpSpPr>
              <a:xfrm rot="19861893">
                <a:off x="6129269" y="1275771"/>
                <a:ext cx="242638" cy="644004"/>
                <a:chOff x="6485712" y="2228850"/>
                <a:chExt cx="373993" cy="2038191"/>
              </a:xfrm>
            </p:grpSpPr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xmlns="" id="{9F64FF51-F6CE-441B-9F12-A8D269B6D93A}"/>
                    </a:ext>
                  </a:extLst>
                </p:cNvPr>
                <p:cNvSpPr/>
                <p:nvPr/>
              </p:nvSpPr>
              <p:spPr>
                <a:xfrm>
                  <a:off x="6486525" y="2228850"/>
                  <a:ext cx="342900" cy="1514475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67" name="Isosceles Triangle 66">
                  <a:extLst>
                    <a:ext uri="{FF2B5EF4-FFF2-40B4-BE49-F238E27FC236}">
                      <a16:creationId xmlns:a16="http://schemas.microsoft.com/office/drawing/2014/main" xmlns="" id="{FB011581-EC47-4969-BEAA-148E4CF89DE8}"/>
                    </a:ext>
                  </a:extLst>
                </p:cNvPr>
                <p:cNvSpPr/>
                <p:nvPr/>
              </p:nvSpPr>
              <p:spPr>
                <a:xfrm rot="10633468">
                  <a:off x="6485712" y="3738341"/>
                  <a:ext cx="373993" cy="528700"/>
                </a:xfrm>
                <a:prstGeom prst="triangl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xmlns="" id="{11633888-7DF3-462E-9BB5-867F37A3FF04}"/>
                  </a:ext>
                </a:extLst>
              </p:cNvPr>
              <p:cNvSpPr/>
              <p:nvPr/>
            </p:nvSpPr>
            <p:spPr>
              <a:xfrm>
                <a:off x="5879922" y="481013"/>
                <a:ext cx="116062" cy="285751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3" name="Flowchart: Connector 62">
                <a:extLst>
                  <a:ext uri="{FF2B5EF4-FFF2-40B4-BE49-F238E27FC236}">
                    <a16:creationId xmlns:a16="http://schemas.microsoft.com/office/drawing/2014/main" xmlns="" id="{D0F02EF1-80FE-4111-8825-BA484445A3B0}"/>
                  </a:ext>
                </a:extLst>
              </p:cNvPr>
              <p:cNvSpPr/>
              <p:nvPr/>
            </p:nvSpPr>
            <p:spPr>
              <a:xfrm>
                <a:off x="5845522" y="778537"/>
                <a:ext cx="193325" cy="259690"/>
              </a:xfrm>
              <a:prstGeom prst="flowChartConnector">
                <a:avLst/>
              </a:prstGeom>
              <a:solidFill>
                <a:schemeClr val="bg2">
                  <a:lumMod val="1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4" name="Flowchart: Connector 63">
                <a:extLst>
                  <a:ext uri="{FF2B5EF4-FFF2-40B4-BE49-F238E27FC236}">
                    <a16:creationId xmlns:a16="http://schemas.microsoft.com/office/drawing/2014/main" xmlns="" id="{4CE5043B-887A-407E-A9A0-1ECD0291A7B7}"/>
                  </a:ext>
                </a:extLst>
              </p:cNvPr>
              <p:cNvSpPr/>
              <p:nvPr/>
            </p:nvSpPr>
            <p:spPr>
              <a:xfrm flipH="1">
                <a:off x="5900519" y="873848"/>
                <a:ext cx="117663" cy="109756"/>
              </a:xfrm>
              <a:prstGeom prst="flowChartConnector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65" name="Block Arc 64">
                <a:extLst>
                  <a:ext uri="{FF2B5EF4-FFF2-40B4-BE49-F238E27FC236}">
                    <a16:creationId xmlns:a16="http://schemas.microsoft.com/office/drawing/2014/main" xmlns="" id="{71574EAA-7BAF-49E0-9DAC-6BBB48D19A2B}"/>
                  </a:ext>
                </a:extLst>
              </p:cNvPr>
              <p:cNvSpPr/>
              <p:nvPr/>
            </p:nvSpPr>
            <p:spPr>
              <a:xfrm rot="18725317">
                <a:off x="5999575" y="1326992"/>
                <a:ext cx="430118" cy="334982"/>
              </a:xfrm>
              <a:prstGeom prst="blockArc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xmlns="" id="{7B52E698-2A74-4013-B2A8-C8B4015E7EDD}"/>
                </a:ext>
              </a:extLst>
            </p:cNvPr>
            <p:cNvSpPr/>
            <p:nvPr/>
          </p:nvSpPr>
          <p:spPr>
            <a:xfrm>
              <a:off x="1142998" y="414338"/>
              <a:ext cx="6586539" cy="298608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xmlns="" id="{E96DD590-8768-4EB0-B351-2E8F8DF916AE}"/>
              </a:ext>
            </a:extLst>
          </p:cNvPr>
          <p:cNvGrpSpPr/>
          <p:nvPr/>
        </p:nvGrpSpPr>
        <p:grpSpPr>
          <a:xfrm rot="13152853">
            <a:off x="-2741220" y="-326347"/>
            <a:ext cx="10621223" cy="4685458"/>
            <a:chOff x="1142998" y="414338"/>
            <a:chExt cx="6586539" cy="2986087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xmlns="" id="{9098FA93-7A69-4BA9-964A-A0AEA9DD4CE9}"/>
                </a:ext>
              </a:extLst>
            </p:cNvPr>
            <p:cNvGrpSpPr/>
            <p:nvPr/>
          </p:nvGrpSpPr>
          <p:grpSpPr>
            <a:xfrm>
              <a:off x="4614352" y="509588"/>
              <a:ext cx="767648" cy="1464871"/>
              <a:chOff x="5614477" y="481013"/>
              <a:chExt cx="767648" cy="1464871"/>
            </a:xfrm>
          </p:grpSpPr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xmlns="" id="{AFDAA436-4855-47F4-ADDA-559A77D0F229}"/>
                  </a:ext>
                </a:extLst>
              </p:cNvPr>
              <p:cNvSpPr/>
              <p:nvPr/>
            </p:nvSpPr>
            <p:spPr>
              <a:xfrm rot="20455728">
                <a:off x="5998501" y="925061"/>
                <a:ext cx="224651" cy="68785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2" name="Isosceles Triangle 71">
                <a:extLst>
                  <a:ext uri="{FF2B5EF4-FFF2-40B4-BE49-F238E27FC236}">
                    <a16:creationId xmlns:a16="http://schemas.microsoft.com/office/drawing/2014/main" xmlns="" id="{398DBCF7-E77B-4893-8A5A-54296E28DD40}"/>
                  </a:ext>
                </a:extLst>
              </p:cNvPr>
              <p:cNvSpPr/>
              <p:nvPr/>
            </p:nvSpPr>
            <p:spPr>
              <a:xfrm rot="12171175">
                <a:off x="5614477" y="918411"/>
                <a:ext cx="193328" cy="1027473"/>
              </a:xfrm>
              <a:prstGeom prst="triangl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xmlns="" id="{3DB0EFA9-AF5D-43E7-A3D5-93E796381C31}"/>
                  </a:ext>
                </a:extLst>
              </p:cNvPr>
              <p:cNvGrpSpPr/>
              <p:nvPr/>
            </p:nvGrpSpPr>
            <p:grpSpPr>
              <a:xfrm rot="19861893">
                <a:off x="6129269" y="1275771"/>
                <a:ext cx="242638" cy="644004"/>
                <a:chOff x="6485712" y="2228850"/>
                <a:chExt cx="373993" cy="2038191"/>
              </a:xfrm>
            </p:grpSpPr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xmlns="" id="{914D7684-79FB-47D8-9DAC-B8884813912C}"/>
                    </a:ext>
                  </a:extLst>
                </p:cNvPr>
                <p:cNvSpPr/>
                <p:nvPr/>
              </p:nvSpPr>
              <p:spPr>
                <a:xfrm>
                  <a:off x="6486525" y="2228850"/>
                  <a:ext cx="342900" cy="1514475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79" name="Isosceles Triangle 78">
                  <a:extLst>
                    <a:ext uri="{FF2B5EF4-FFF2-40B4-BE49-F238E27FC236}">
                      <a16:creationId xmlns:a16="http://schemas.microsoft.com/office/drawing/2014/main" xmlns="" id="{72656359-DB4B-43E9-A0BB-3E2852F5D961}"/>
                    </a:ext>
                  </a:extLst>
                </p:cNvPr>
                <p:cNvSpPr/>
                <p:nvPr/>
              </p:nvSpPr>
              <p:spPr>
                <a:xfrm rot="10633468">
                  <a:off x="6485712" y="3738341"/>
                  <a:ext cx="373993" cy="528700"/>
                </a:xfrm>
                <a:prstGeom prst="triangl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xmlns="" id="{4A6C8C00-5024-4409-964E-AAE3DEA49D67}"/>
                  </a:ext>
                </a:extLst>
              </p:cNvPr>
              <p:cNvSpPr/>
              <p:nvPr/>
            </p:nvSpPr>
            <p:spPr>
              <a:xfrm>
                <a:off x="5879922" y="481013"/>
                <a:ext cx="116062" cy="285751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5" name="Flowchart: Connector 74">
                <a:extLst>
                  <a:ext uri="{FF2B5EF4-FFF2-40B4-BE49-F238E27FC236}">
                    <a16:creationId xmlns:a16="http://schemas.microsoft.com/office/drawing/2014/main" xmlns="" id="{71E971AE-1ABF-4706-A882-023947A16852}"/>
                  </a:ext>
                </a:extLst>
              </p:cNvPr>
              <p:cNvSpPr/>
              <p:nvPr/>
            </p:nvSpPr>
            <p:spPr>
              <a:xfrm>
                <a:off x="5845522" y="778537"/>
                <a:ext cx="193325" cy="259690"/>
              </a:xfrm>
              <a:prstGeom prst="flowChartConnector">
                <a:avLst/>
              </a:prstGeom>
              <a:solidFill>
                <a:schemeClr val="bg2">
                  <a:lumMod val="1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6" name="Flowchart: Connector 75">
                <a:extLst>
                  <a:ext uri="{FF2B5EF4-FFF2-40B4-BE49-F238E27FC236}">
                    <a16:creationId xmlns:a16="http://schemas.microsoft.com/office/drawing/2014/main" xmlns="" id="{5E67D161-C17A-4502-8F20-2F06F73DEA18}"/>
                  </a:ext>
                </a:extLst>
              </p:cNvPr>
              <p:cNvSpPr/>
              <p:nvPr/>
            </p:nvSpPr>
            <p:spPr>
              <a:xfrm flipH="1">
                <a:off x="5900519" y="873848"/>
                <a:ext cx="117663" cy="109756"/>
              </a:xfrm>
              <a:prstGeom prst="flowChartConnector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77" name="Block Arc 76">
                <a:extLst>
                  <a:ext uri="{FF2B5EF4-FFF2-40B4-BE49-F238E27FC236}">
                    <a16:creationId xmlns:a16="http://schemas.microsoft.com/office/drawing/2014/main" xmlns="" id="{E942683A-1D70-4D34-B494-6EF9760EC8FF}"/>
                  </a:ext>
                </a:extLst>
              </p:cNvPr>
              <p:cNvSpPr/>
              <p:nvPr/>
            </p:nvSpPr>
            <p:spPr>
              <a:xfrm rot="18725317">
                <a:off x="5999575" y="1326992"/>
                <a:ext cx="430118" cy="334982"/>
              </a:xfrm>
              <a:prstGeom prst="blockArc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xmlns="" id="{2B32E5A7-FD6B-43E5-96A9-F139AEF6796F}"/>
                </a:ext>
              </a:extLst>
            </p:cNvPr>
            <p:cNvSpPr/>
            <p:nvPr/>
          </p:nvSpPr>
          <p:spPr>
            <a:xfrm>
              <a:off x="1142998" y="414338"/>
              <a:ext cx="6586539" cy="298608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" name="Arc 79">
            <a:extLst>
              <a:ext uri="{FF2B5EF4-FFF2-40B4-BE49-F238E27FC236}">
                <a16:creationId xmlns:a16="http://schemas.microsoft.com/office/drawing/2014/main" xmlns="" id="{E0C31E31-6424-4BAA-9DCA-E78975D86BE2}"/>
              </a:ext>
            </a:extLst>
          </p:cNvPr>
          <p:cNvSpPr/>
          <p:nvPr/>
        </p:nvSpPr>
        <p:spPr>
          <a:xfrm rot="17355971">
            <a:off x="2102033" y="3380800"/>
            <a:ext cx="698755" cy="782244"/>
          </a:xfrm>
          <a:prstGeom prst="arc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F603838A-FFBF-4FB9-B78D-E6F742CCF2D9}"/>
              </a:ext>
            </a:extLst>
          </p:cNvPr>
          <p:cNvCxnSpPr>
            <a:cxnSpLocks/>
          </p:cNvCxnSpPr>
          <p:nvPr/>
        </p:nvCxnSpPr>
        <p:spPr>
          <a:xfrm flipV="1">
            <a:off x="1752286" y="4643438"/>
            <a:ext cx="3437322" cy="11422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103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3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3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8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xmlns="" id="{59E51F9E-E1B7-4381-AD6B-A542FA91B530}"/>
              </a:ext>
            </a:extLst>
          </p:cNvPr>
          <p:cNvCxnSpPr/>
          <p:nvPr/>
        </p:nvCxnSpPr>
        <p:spPr>
          <a:xfrm flipV="1">
            <a:off x="1843088" y="4643438"/>
            <a:ext cx="5514975" cy="142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rc 2">
            <a:extLst>
              <a:ext uri="{FF2B5EF4-FFF2-40B4-BE49-F238E27FC236}">
                <a16:creationId xmlns:a16="http://schemas.microsoft.com/office/drawing/2014/main" xmlns="" id="{70C9E7FE-9898-4124-9C76-419F367789E1}"/>
              </a:ext>
            </a:extLst>
          </p:cNvPr>
          <p:cNvSpPr/>
          <p:nvPr/>
        </p:nvSpPr>
        <p:spPr>
          <a:xfrm rot="2386422">
            <a:off x="4667873" y="4414837"/>
            <a:ext cx="514350" cy="485775"/>
          </a:xfrm>
          <a:prstGeom prst="arc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F058397B-0191-4C6B-AF7A-A4511AE0B334}"/>
              </a:ext>
            </a:extLst>
          </p:cNvPr>
          <p:cNvSpPr/>
          <p:nvPr/>
        </p:nvSpPr>
        <p:spPr>
          <a:xfrm>
            <a:off x="0" y="24903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DDFEC3B-DB1A-478B-9F0A-216B4B2FA4D9}"/>
              </a:ext>
            </a:extLst>
          </p:cNvPr>
          <p:cNvSpPr txBox="1"/>
          <p:nvPr/>
        </p:nvSpPr>
        <p:spPr>
          <a:xfrm>
            <a:off x="160012" y="2240129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6A775BB-8683-48FD-B91F-BAC39707FB9B}"/>
              </a:ext>
            </a:extLst>
          </p:cNvPr>
          <p:cNvSpPr txBox="1"/>
          <p:nvPr/>
        </p:nvSpPr>
        <p:spPr>
          <a:xfrm>
            <a:off x="1510555" y="4590037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00EBCC8-2DC3-4D11-A794-CC9CC5BE12FC}"/>
              </a:ext>
            </a:extLst>
          </p:cNvPr>
          <p:cNvSpPr txBox="1"/>
          <p:nvPr/>
        </p:nvSpPr>
        <p:spPr>
          <a:xfrm>
            <a:off x="4999095" y="4631186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DB784B7-EE0F-4B02-BA82-616F32DD2BA2}"/>
              </a:ext>
            </a:extLst>
          </p:cNvPr>
          <p:cNvSpPr txBox="1"/>
          <p:nvPr/>
        </p:nvSpPr>
        <p:spPr>
          <a:xfrm>
            <a:off x="7055323" y="4687971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EF5E3E7-ABF4-4085-A6F1-9A6B41ECA8AA}"/>
              </a:ext>
            </a:extLst>
          </p:cNvPr>
          <p:cNvSpPr txBox="1"/>
          <p:nvPr/>
        </p:nvSpPr>
        <p:spPr>
          <a:xfrm>
            <a:off x="3387474" y="4472357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36D729C-5C11-48FD-96C8-08B2CE7B0272}"/>
              </a:ext>
            </a:extLst>
          </p:cNvPr>
          <p:cNvGrpSpPr/>
          <p:nvPr/>
        </p:nvGrpSpPr>
        <p:grpSpPr>
          <a:xfrm>
            <a:off x="124667" y="20486"/>
            <a:ext cx="1385888" cy="889397"/>
            <a:chOff x="314325" y="671513"/>
            <a:chExt cx="1847851" cy="1185863"/>
          </a:xfrm>
        </p:grpSpPr>
        <p:sp>
          <p:nvSpPr>
            <p:cNvPr id="11" name="Right Arrow 10">
              <a:extLst>
                <a:ext uri="{FF2B5EF4-FFF2-40B4-BE49-F238E27FC236}">
                  <a16:creationId xmlns:a16="http://schemas.microsoft.com/office/drawing/2014/main" xmlns="" id="{9FA1DEDC-4850-4DDF-A590-D1F87FBFA54E}"/>
                </a:ext>
              </a:extLst>
            </p:cNvPr>
            <p:cNvSpPr/>
            <p:nvPr/>
          </p:nvSpPr>
          <p:spPr>
            <a:xfrm>
              <a:off x="314325" y="671513"/>
              <a:ext cx="1828800" cy="1185863"/>
            </a:xfrm>
            <a:prstGeom prst="rightArrow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D4A1575D-A9AF-4351-A4D5-AE1107A26F6C}"/>
                </a:ext>
              </a:extLst>
            </p:cNvPr>
            <p:cNvSpPr txBox="1"/>
            <p:nvPr/>
          </p:nvSpPr>
          <p:spPr>
            <a:xfrm>
              <a:off x="571500" y="928688"/>
              <a:ext cx="1590676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ধাপ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4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90095AE5-DA0C-4ABC-A411-4A4B2B56BE29}"/>
              </a:ext>
            </a:extLst>
          </p:cNvPr>
          <p:cNvGrpSpPr/>
          <p:nvPr/>
        </p:nvGrpSpPr>
        <p:grpSpPr>
          <a:xfrm>
            <a:off x="-944121" y="605134"/>
            <a:ext cx="3062641" cy="2903955"/>
            <a:chOff x="-944121" y="605134"/>
            <a:chExt cx="3062641" cy="290395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B046B567-1AB9-428F-B78A-92FCF678A9ED}"/>
                </a:ext>
              </a:extLst>
            </p:cNvPr>
            <p:cNvGrpSpPr/>
            <p:nvPr/>
          </p:nvGrpSpPr>
          <p:grpSpPr>
            <a:xfrm>
              <a:off x="-944121" y="605134"/>
              <a:ext cx="3062641" cy="2903955"/>
              <a:chOff x="102538" y="171890"/>
              <a:chExt cx="3062641" cy="2903955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xmlns="" id="{8A40FCD5-E6F6-41BD-A3CD-2779F7DECA5F}"/>
                  </a:ext>
                </a:extLst>
              </p:cNvPr>
              <p:cNvGrpSpPr/>
              <p:nvPr/>
            </p:nvGrpSpPr>
            <p:grpSpPr>
              <a:xfrm>
                <a:off x="1469728" y="171890"/>
                <a:ext cx="1695451" cy="1724261"/>
                <a:chOff x="957262" y="1971675"/>
                <a:chExt cx="1695451" cy="1724261"/>
              </a:xfrm>
            </p:grpSpPr>
            <p:cxnSp>
              <p:nvCxnSpPr>
                <p:cNvPr id="16" name="Straight Connector 15">
                  <a:extLst>
                    <a:ext uri="{FF2B5EF4-FFF2-40B4-BE49-F238E27FC236}">
                      <a16:creationId xmlns:a16="http://schemas.microsoft.com/office/drawing/2014/main" xmlns="" id="{8ECB27D9-0A39-450D-A805-8685397C01C8}"/>
                    </a:ext>
                  </a:extLst>
                </p:cNvPr>
                <p:cNvCxnSpPr/>
                <p:nvPr/>
              </p:nvCxnSpPr>
              <p:spPr>
                <a:xfrm flipV="1">
                  <a:off x="990601" y="1971675"/>
                  <a:ext cx="252412" cy="1704976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xmlns="" id="{D5D40F82-3F77-45FB-83B3-C8B939A0A41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7262" y="3686176"/>
                  <a:ext cx="1695451" cy="976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5" name="Arc 14">
                <a:extLst>
                  <a:ext uri="{FF2B5EF4-FFF2-40B4-BE49-F238E27FC236}">
                    <a16:creationId xmlns:a16="http://schemas.microsoft.com/office/drawing/2014/main" xmlns="" id="{C58E5E36-ACD5-4B80-9EDD-72386C7A5F1A}"/>
                  </a:ext>
                </a:extLst>
              </p:cNvPr>
              <p:cNvSpPr/>
              <p:nvPr/>
            </p:nvSpPr>
            <p:spPr>
              <a:xfrm rot="641042">
                <a:off x="102538" y="668452"/>
                <a:ext cx="2429693" cy="2407393"/>
              </a:xfrm>
              <a:prstGeom prst="arc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8" name="Arc 17">
              <a:extLst>
                <a:ext uri="{FF2B5EF4-FFF2-40B4-BE49-F238E27FC236}">
                  <a16:creationId xmlns:a16="http://schemas.microsoft.com/office/drawing/2014/main" xmlns="" id="{404D0E26-E7CE-4109-93A5-EA0C42B9605E}"/>
                </a:ext>
              </a:extLst>
            </p:cNvPr>
            <p:cNvSpPr/>
            <p:nvPr/>
          </p:nvSpPr>
          <p:spPr>
            <a:xfrm rot="17355971">
              <a:off x="456803" y="1105022"/>
              <a:ext cx="698755" cy="782244"/>
            </a:xfrm>
            <a:prstGeom prst="arc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Arc 18">
            <a:extLst>
              <a:ext uri="{FF2B5EF4-FFF2-40B4-BE49-F238E27FC236}">
                <a16:creationId xmlns:a16="http://schemas.microsoft.com/office/drawing/2014/main" xmlns="" id="{94700770-234E-4857-B838-6544AB45DDBC}"/>
              </a:ext>
            </a:extLst>
          </p:cNvPr>
          <p:cNvSpPr/>
          <p:nvPr/>
        </p:nvSpPr>
        <p:spPr>
          <a:xfrm rot="1239184">
            <a:off x="458869" y="3268659"/>
            <a:ext cx="2429693" cy="2407393"/>
          </a:xfrm>
          <a:prstGeom prst="arc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4" name="Arc 43">
            <a:extLst>
              <a:ext uri="{FF2B5EF4-FFF2-40B4-BE49-F238E27FC236}">
                <a16:creationId xmlns:a16="http://schemas.microsoft.com/office/drawing/2014/main" xmlns="" id="{35D27DB6-4A3C-428A-9B55-230A2F298A3E}"/>
              </a:ext>
            </a:extLst>
          </p:cNvPr>
          <p:cNvSpPr/>
          <p:nvPr/>
        </p:nvSpPr>
        <p:spPr>
          <a:xfrm rot="17355971">
            <a:off x="2102033" y="3380800"/>
            <a:ext cx="698755" cy="782244"/>
          </a:xfrm>
          <a:prstGeom prst="arc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451B0D97-9388-48F9-ACD0-D0F1926680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" t="45738" r="1663" b="45530"/>
          <a:stretch/>
        </p:blipFill>
        <p:spPr>
          <a:xfrm rot="6541348">
            <a:off x="-1200870" y="2617491"/>
            <a:ext cx="6643688" cy="600076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4A5EB9EF-4553-46DB-BA59-41C0239989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7" b="7034"/>
          <a:stretch/>
        </p:blipFill>
        <p:spPr>
          <a:xfrm>
            <a:off x="1821664" y="1580320"/>
            <a:ext cx="3028952" cy="3107651"/>
          </a:xfrm>
          <a:prstGeom prst="rect">
            <a:avLst/>
          </a:prstGeom>
        </p:spPr>
      </p:pic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xmlns="" id="{D1645023-FC2E-4A2C-8AC4-5F92AF00117C}"/>
              </a:ext>
            </a:extLst>
          </p:cNvPr>
          <p:cNvCxnSpPr>
            <a:cxnSpLocks/>
          </p:cNvCxnSpPr>
          <p:nvPr/>
        </p:nvCxnSpPr>
        <p:spPr>
          <a:xfrm flipV="1">
            <a:off x="1860290" y="1037279"/>
            <a:ext cx="1266368" cy="3635663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7D9EC3DA-2012-4FDD-BB95-C9358F832E84}"/>
              </a:ext>
            </a:extLst>
          </p:cNvPr>
          <p:cNvCxnSpPr>
            <a:cxnSpLocks/>
          </p:cNvCxnSpPr>
          <p:nvPr/>
        </p:nvCxnSpPr>
        <p:spPr>
          <a:xfrm>
            <a:off x="1860290" y="4658186"/>
            <a:ext cx="333691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2755D34F-1214-41AC-87AE-9F2FF6D1787D}"/>
                  </a:ext>
                </a:extLst>
              </p:cNvPr>
              <p:cNvSpPr txBox="1"/>
              <p:nvPr/>
            </p:nvSpPr>
            <p:spPr>
              <a:xfrm>
                <a:off x="160012" y="5223862"/>
                <a:ext cx="89839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BC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রেখাংশের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B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বিন্দুতে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𝐴</m:t>
                    </m:r>
                  </m:oMath>
                </a14:m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এর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সমান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করে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∠</m:t>
                    </m:r>
                  </m:oMath>
                </a14:m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CBE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আঁকি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755D34F-1214-41AC-87AE-9F2FF6D178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12" y="5223862"/>
                <a:ext cx="8983987" cy="646331"/>
              </a:xfrm>
              <a:prstGeom prst="rect">
                <a:avLst/>
              </a:prstGeom>
              <a:blipFill>
                <a:blip r:embed="rId5"/>
                <a:stretch>
                  <a:fillRect l="-1357" t="-13208" b="-36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9C8B9FDE-B49B-4DED-B8BF-14852DFD37F3}"/>
              </a:ext>
            </a:extLst>
          </p:cNvPr>
          <p:cNvSpPr txBox="1"/>
          <p:nvPr/>
        </p:nvSpPr>
        <p:spPr>
          <a:xfrm>
            <a:off x="2755128" y="551491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83820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44444E-6 L 0.13316 -0.5256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49" y="-2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C52FDBD-0CC1-40A5-AEA9-DB0970655190}"/>
              </a:ext>
            </a:extLst>
          </p:cNvPr>
          <p:cNvGrpSpPr/>
          <p:nvPr/>
        </p:nvGrpSpPr>
        <p:grpSpPr>
          <a:xfrm rot="13507995">
            <a:off x="5154991" y="1026422"/>
            <a:ext cx="2362201" cy="1481139"/>
            <a:chOff x="4610099" y="2343150"/>
            <a:chExt cx="2362201" cy="1481139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xmlns="" id="{05154583-FC84-408F-8B97-F2553F979952}"/>
                </a:ext>
              </a:extLst>
            </p:cNvPr>
            <p:cNvCxnSpPr/>
            <p:nvPr/>
          </p:nvCxnSpPr>
          <p:spPr>
            <a:xfrm flipV="1">
              <a:off x="4610099" y="3800475"/>
              <a:ext cx="2362201" cy="2381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xmlns="" id="{28B0C3E3-67B9-408D-9142-4A016DBCAF21}"/>
                </a:ext>
              </a:extLst>
            </p:cNvPr>
            <p:cNvCxnSpPr/>
            <p:nvPr/>
          </p:nvCxnSpPr>
          <p:spPr>
            <a:xfrm flipV="1">
              <a:off x="4624388" y="2343150"/>
              <a:ext cx="1462087" cy="146685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Arc 4">
            <a:extLst>
              <a:ext uri="{FF2B5EF4-FFF2-40B4-BE49-F238E27FC236}">
                <a16:creationId xmlns:a16="http://schemas.microsoft.com/office/drawing/2014/main" xmlns="" id="{B7ED4423-5F79-436E-B854-6F71FFE68C6A}"/>
              </a:ext>
            </a:extLst>
          </p:cNvPr>
          <p:cNvSpPr/>
          <p:nvPr/>
        </p:nvSpPr>
        <p:spPr>
          <a:xfrm rot="15024021">
            <a:off x="6153181" y="961980"/>
            <a:ext cx="1914525" cy="1785938"/>
          </a:xfrm>
          <a:prstGeom prst="arc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2894137-0981-4501-B845-ACE0D6490C56}"/>
              </a:ext>
            </a:extLst>
          </p:cNvPr>
          <p:cNvSpPr/>
          <p:nvPr/>
        </p:nvSpPr>
        <p:spPr>
          <a:xfrm>
            <a:off x="0" y="24903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B61692E5-181E-478D-B42D-15110BB563C7}"/>
              </a:ext>
            </a:extLst>
          </p:cNvPr>
          <p:cNvGrpSpPr/>
          <p:nvPr/>
        </p:nvGrpSpPr>
        <p:grpSpPr>
          <a:xfrm>
            <a:off x="63922" y="-54033"/>
            <a:ext cx="1385888" cy="889397"/>
            <a:chOff x="314325" y="671513"/>
            <a:chExt cx="1847851" cy="1185863"/>
          </a:xfrm>
        </p:grpSpPr>
        <p:sp>
          <p:nvSpPr>
            <p:cNvPr id="8" name="Right Arrow 10">
              <a:extLst>
                <a:ext uri="{FF2B5EF4-FFF2-40B4-BE49-F238E27FC236}">
                  <a16:creationId xmlns:a16="http://schemas.microsoft.com/office/drawing/2014/main" xmlns="" id="{657E22F5-4D60-4855-880B-19439DE38E0B}"/>
                </a:ext>
              </a:extLst>
            </p:cNvPr>
            <p:cNvSpPr/>
            <p:nvPr/>
          </p:nvSpPr>
          <p:spPr>
            <a:xfrm>
              <a:off x="314325" y="671513"/>
              <a:ext cx="1828800" cy="1185863"/>
            </a:xfrm>
            <a:prstGeom prst="rightArrow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E5CA5EAE-B50A-4FC3-BD2D-74B51E3094D3}"/>
                </a:ext>
              </a:extLst>
            </p:cNvPr>
            <p:cNvSpPr txBox="1"/>
            <p:nvPr/>
          </p:nvSpPr>
          <p:spPr>
            <a:xfrm>
              <a:off x="571500" y="928688"/>
              <a:ext cx="1590676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ধাপ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5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43284D-D224-4FC4-B14D-22DA599AF1B6}"/>
              </a:ext>
            </a:extLst>
          </p:cNvPr>
          <p:cNvGrpSpPr/>
          <p:nvPr/>
        </p:nvGrpSpPr>
        <p:grpSpPr>
          <a:xfrm>
            <a:off x="4011555" y="546417"/>
            <a:ext cx="7306627" cy="2982413"/>
            <a:chOff x="528636" y="1257300"/>
            <a:chExt cx="11201400" cy="542925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2DB7FAA0-8B26-4AB3-9497-981A4D0E6B3C}"/>
                </a:ext>
              </a:extLst>
            </p:cNvPr>
            <p:cNvGrpSpPr/>
            <p:nvPr/>
          </p:nvGrpSpPr>
          <p:grpSpPr>
            <a:xfrm rot="242331">
              <a:off x="4243271" y="1470671"/>
              <a:ext cx="1563325" cy="2725742"/>
              <a:chOff x="290002" y="390144"/>
              <a:chExt cx="2369933" cy="3447891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xmlns="" id="{ED0D7DCE-F4C1-4C1C-92C6-810F6F647F00}"/>
                  </a:ext>
                </a:extLst>
              </p:cNvPr>
              <p:cNvGrpSpPr/>
              <p:nvPr/>
            </p:nvGrpSpPr>
            <p:grpSpPr>
              <a:xfrm>
                <a:off x="290002" y="390144"/>
                <a:ext cx="2369933" cy="3447891"/>
                <a:chOff x="94930" y="329184"/>
                <a:chExt cx="2369933" cy="3447891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xmlns="" id="{A2B93953-D078-48C3-B314-8644E9D873E3}"/>
                    </a:ext>
                  </a:extLst>
                </p:cNvPr>
                <p:cNvSpPr/>
                <p:nvPr/>
              </p:nvSpPr>
              <p:spPr>
                <a:xfrm rot="1619834">
                  <a:off x="832534" y="1080508"/>
                  <a:ext cx="326197" cy="1709860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xmlns="" id="{CFF88126-7D5A-49AB-97DA-4933A7520257}"/>
                    </a:ext>
                  </a:extLst>
                </p:cNvPr>
                <p:cNvGrpSpPr/>
                <p:nvPr/>
              </p:nvGrpSpPr>
              <p:grpSpPr>
                <a:xfrm>
                  <a:off x="94930" y="329184"/>
                  <a:ext cx="2369933" cy="3447891"/>
                  <a:chOff x="448498" y="0"/>
                  <a:chExt cx="2311228" cy="3447891"/>
                </a:xfrm>
              </p:grpSpPr>
              <p:sp>
                <p:nvSpPr>
                  <p:cNvPr id="19" name="Isosceles Triangle 18">
                    <a:extLst>
                      <a:ext uri="{FF2B5EF4-FFF2-40B4-BE49-F238E27FC236}">
                        <a16:creationId xmlns:a16="http://schemas.microsoft.com/office/drawing/2014/main" xmlns="" id="{7B1B6ADF-C0E9-40B5-86A6-21E69DA2EF84}"/>
                      </a:ext>
                    </a:extLst>
                  </p:cNvPr>
                  <p:cNvSpPr/>
                  <p:nvPr/>
                </p:nvSpPr>
                <p:spPr>
                  <a:xfrm rot="8816007">
                    <a:off x="2345388" y="442180"/>
                    <a:ext cx="414338" cy="2814637"/>
                  </a:xfrm>
                  <a:prstGeom prst="triangle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xmlns="" id="{28807367-9D0B-41B8-BD92-8B012961FF42}"/>
                      </a:ext>
                    </a:extLst>
                  </p:cNvPr>
                  <p:cNvGrpSpPr/>
                  <p:nvPr/>
                </p:nvGrpSpPr>
                <p:grpSpPr>
                  <a:xfrm rot="1646046">
                    <a:off x="448498" y="1409700"/>
                    <a:ext cx="373993" cy="2038191"/>
                    <a:chOff x="6485712" y="2228850"/>
                    <a:chExt cx="373993" cy="2038191"/>
                  </a:xfrm>
                </p:grpSpPr>
                <p:sp>
                  <p:nvSpPr>
                    <p:cNvPr id="22" name="Rectangle 21">
                      <a:extLst>
                        <a:ext uri="{FF2B5EF4-FFF2-40B4-BE49-F238E27FC236}">
                          <a16:creationId xmlns:a16="http://schemas.microsoft.com/office/drawing/2014/main" xmlns="" id="{824456EB-76A3-4D26-BEE0-689CB29ADD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6525" y="2228850"/>
                      <a:ext cx="342900" cy="1514475"/>
                    </a:xfrm>
                    <a:prstGeom prst="rect">
                      <a:avLst/>
                    </a:prstGeom>
                    <a:solidFill>
                      <a:schemeClr val="accent2">
                        <a:lumMod val="7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sp>
                  <p:nvSpPr>
                    <p:cNvPr id="23" name="Isosceles Triangle 22">
                      <a:extLst>
                        <a:ext uri="{FF2B5EF4-FFF2-40B4-BE49-F238E27FC236}">
                          <a16:creationId xmlns:a16="http://schemas.microsoft.com/office/drawing/2014/main" xmlns="" id="{AB952887-BB11-478D-AEB4-2465F9DFF2E9}"/>
                        </a:ext>
                      </a:extLst>
                    </p:cNvPr>
                    <p:cNvSpPr/>
                    <p:nvPr/>
                  </p:nvSpPr>
                  <p:spPr>
                    <a:xfrm rot="10633468">
                      <a:off x="6485712" y="3738341"/>
                      <a:ext cx="373993" cy="528700"/>
                    </a:xfrm>
                    <a:prstGeom prst="triangl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</p:grpSp>
              <p:sp>
                <p:nvSpPr>
                  <p:cNvPr id="21" name="Rectangle 20">
                    <a:extLst>
                      <a:ext uri="{FF2B5EF4-FFF2-40B4-BE49-F238E27FC236}">
                        <a16:creationId xmlns:a16="http://schemas.microsoft.com/office/drawing/2014/main" xmlns="" id="{CE0438DC-9F81-4A43-B150-0760709B294E}"/>
                      </a:ext>
                    </a:extLst>
                  </p:cNvPr>
                  <p:cNvSpPr/>
                  <p:nvPr/>
                </p:nvSpPr>
                <p:spPr>
                  <a:xfrm>
                    <a:off x="1614489" y="0"/>
                    <a:ext cx="257175" cy="600075"/>
                  </a:xfrm>
                  <a:prstGeom prst="rect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</p:grpSp>
          </p:grpSp>
          <p:sp>
            <p:nvSpPr>
              <p:cNvPr id="16" name="Flowchart: Connector 15">
                <a:extLst>
                  <a:ext uri="{FF2B5EF4-FFF2-40B4-BE49-F238E27FC236}">
                    <a16:creationId xmlns:a16="http://schemas.microsoft.com/office/drawing/2014/main" xmlns="" id="{6FDD5D68-0F62-4203-83C4-D8C8A7012F40}"/>
                  </a:ext>
                </a:extLst>
              </p:cNvPr>
              <p:cNvSpPr/>
              <p:nvPr/>
            </p:nvSpPr>
            <p:spPr>
              <a:xfrm>
                <a:off x="1289056" y="904685"/>
                <a:ext cx="571365" cy="514350"/>
              </a:xfrm>
              <a:prstGeom prst="flowChartConnector">
                <a:avLst/>
              </a:prstGeom>
              <a:solidFill>
                <a:schemeClr val="bg2">
                  <a:lumMod val="10000"/>
                </a:scheme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12" name="Flowchart: Connector 11">
              <a:extLst>
                <a:ext uri="{FF2B5EF4-FFF2-40B4-BE49-F238E27FC236}">
                  <a16:creationId xmlns:a16="http://schemas.microsoft.com/office/drawing/2014/main" xmlns="" id="{EB12B246-960E-4A36-B27B-E201460F259A}"/>
                </a:ext>
              </a:extLst>
            </p:cNvPr>
            <p:cNvSpPr/>
            <p:nvPr/>
          </p:nvSpPr>
          <p:spPr>
            <a:xfrm rot="242331">
              <a:off x="5062073" y="2067487"/>
              <a:ext cx="160221" cy="124246"/>
            </a:xfrm>
            <a:prstGeom prst="flowChartConnector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Flowchart: Process 12">
              <a:extLst>
                <a:ext uri="{FF2B5EF4-FFF2-40B4-BE49-F238E27FC236}">
                  <a16:creationId xmlns:a16="http://schemas.microsoft.com/office/drawing/2014/main" xmlns="" id="{C2DFDDB2-3A8C-4CDC-8117-C2FA89DDF9C1}"/>
                </a:ext>
              </a:extLst>
            </p:cNvPr>
            <p:cNvSpPr/>
            <p:nvPr/>
          </p:nvSpPr>
          <p:spPr>
            <a:xfrm>
              <a:off x="5075031" y="4071937"/>
              <a:ext cx="212932" cy="2614613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" name="Flowchart: Process 13">
              <a:extLst>
                <a:ext uri="{FF2B5EF4-FFF2-40B4-BE49-F238E27FC236}">
                  <a16:creationId xmlns:a16="http://schemas.microsoft.com/office/drawing/2014/main" xmlns="" id="{C6E917AF-4604-45F6-B0D6-6972B6FC2C07}"/>
                </a:ext>
              </a:extLst>
            </p:cNvPr>
            <p:cNvSpPr/>
            <p:nvPr/>
          </p:nvSpPr>
          <p:spPr>
            <a:xfrm>
              <a:off x="528636" y="1257300"/>
              <a:ext cx="11201400" cy="5314950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7BC4F1CE-9800-45C1-98E9-20939966B320}"/>
              </a:ext>
            </a:extLst>
          </p:cNvPr>
          <p:cNvSpPr/>
          <p:nvPr/>
        </p:nvSpPr>
        <p:spPr>
          <a:xfrm>
            <a:off x="0" y="24903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93025A9D-59C2-4A8F-8137-93E9DED11647}"/>
              </a:ext>
            </a:extLst>
          </p:cNvPr>
          <p:cNvSpPr txBox="1"/>
          <p:nvPr/>
        </p:nvSpPr>
        <p:spPr>
          <a:xfrm>
            <a:off x="104687" y="2281351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E82FA42-8A14-4876-9B21-8D25105C3BE3}"/>
              </a:ext>
            </a:extLst>
          </p:cNvPr>
          <p:cNvSpPr txBox="1"/>
          <p:nvPr/>
        </p:nvSpPr>
        <p:spPr>
          <a:xfrm>
            <a:off x="1510555" y="4590037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86A7089A-F866-40F1-AC65-30C71C5D7E90}"/>
              </a:ext>
            </a:extLst>
          </p:cNvPr>
          <p:cNvSpPr txBox="1"/>
          <p:nvPr/>
        </p:nvSpPr>
        <p:spPr>
          <a:xfrm>
            <a:off x="4999095" y="4631186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E458CF75-C19E-4502-A0B0-BD9256252EB7}"/>
              </a:ext>
            </a:extLst>
          </p:cNvPr>
          <p:cNvSpPr txBox="1"/>
          <p:nvPr/>
        </p:nvSpPr>
        <p:spPr>
          <a:xfrm>
            <a:off x="7055323" y="4687971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812AF15A-F612-4CB7-BD4E-4ADAE14FB57B}"/>
              </a:ext>
            </a:extLst>
          </p:cNvPr>
          <p:cNvSpPr txBox="1"/>
          <p:nvPr/>
        </p:nvSpPr>
        <p:spPr>
          <a:xfrm>
            <a:off x="3387474" y="4472357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xmlns="" id="{2BDE64D0-180A-4ED2-8976-FFCBA2A2CE93}"/>
              </a:ext>
            </a:extLst>
          </p:cNvPr>
          <p:cNvGrpSpPr/>
          <p:nvPr/>
        </p:nvGrpSpPr>
        <p:grpSpPr>
          <a:xfrm>
            <a:off x="-1104840" y="663937"/>
            <a:ext cx="3270497" cy="2903955"/>
            <a:chOff x="102538" y="171890"/>
            <a:chExt cx="3270497" cy="2903955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xmlns="" id="{CB4829F6-6F22-4697-BCEE-D00264FC19A1}"/>
                </a:ext>
              </a:extLst>
            </p:cNvPr>
            <p:cNvGrpSpPr/>
            <p:nvPr/>
          </p:nvGrpSpPr>
          <p:grpSpPr>
            <a:xfrm>
              <a:off x="102538" y="171890"/>
              <a:ext cx="3270497" cy="2903955"/>
              <a:chOff x="102538" y="171890"/>
              <a:chExt cx="3270497" cy="2903955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xmlns="" id="{0D7584B5-60FC-4C65-93EA-BED9BA25A008}"/>
                  </a:ext>
                </a:extLst>
              </p:cNvPr>
              <p:cNvGrpSpPr/>
              <p:nvPr/>
            </p:nvGrpSpPr>
            <p:grpSpPr>
              <a:xfrm>
                <a:off x="1469728" y="171890"/>
                <a:ext cx="1903307" cy="1756380"/>
                <a:chOff x="957262" y="1971675"/>
                <a:chExt cx="1903307" cy="1756380"/>
              </a:xfrm>
            </p:grpSpPr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xmlns="" id="{109EFF4A-8BB5-41CC-BC4C-EA0EA0EF78AA}"/>
                    </a:ext>
                  </a:extLst>
                </p:cNvPr>
                <p:cNvCxnSpPr/>
                <p:nvPr/>
              </p:nvCxnSpPr>
              <p:spPr>
                <a:xfrm flipV="1">
                  <a:off x="990601" y="1971675"/>
                  <a:ext cx="252412" cy="1704976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xmlns="" id="{AE891AFF-A0DF-42EA-8DD2-2DB6B75B7A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7262" y="3686176"/>
                  <a:ext cx="1903307" cy="41879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5" name="Arc 34">
                <a:extLst>
                  <a:ext uri="{FF2B5EF4-FFF2-40B4-BE49-F238E27FC236}">
                    <a16:creationId xmlns:a16="http://schemas.microsoft.com/office/drawing/2014/main" xmlns="" id="{17F256C7-0B82-4632-94FB-4CB22F6B54A0}"/>
                  </a:ext>
                </a:extLst>
              </p:cNvPr>
              <p:cNvSpPr/>
              <p:nvPr/>
            </p:nvSpPr>
            <p:spPr>
              <a:xfrm rot="641042">
                <a:off x="102538" y="668452"/>
                <a:ext cx="2429693" cy="2407393"/>
              </a:xfrm>
              <a:prstGeom prst="arc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8" name="Arc 37">
              <a:extLst>
                <a:ext uri="{FF2B5EF4-FFF2-40B4-BE49-F238E27FC236}">
                  <a16:creationId xmlns:a16="http://schemas.microsoft.com/office/drawing/2014/main" xmlns="" id="{33E27E6A-4186-43C5-8B99-62C02B7131FE}"/>
                </a:ext>
              </a:extLst>
            </p:cNvPr>
            <p:cNvSpPr/>
            <p:nvPr/>
          </p:nvSpPr>
          <p:spPr>
            <a:xfrm rot="16545546">
              <a:off x="1580272" y="614269"/>
              <a:ext cx="698755" cy="782244"/>
            </a:xfrm>
            <a:prstGeom prst="arc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F32DEAD3-30E9-4E88-ACC2-026DCE0B30E8}"/>
              </a:ext>
            </a:extLst>
          </p:cNvPr>
          <p:cNvGrpSpPr/>
          <p:nvPr/>
        </p:nvGrpSpPr>
        <p:grpSpPr>
          <a:xfrm>
            <a:off x="458869" y="1401097"/>
            <a:ext cx="6899194" cy="4274955"/>
            <a:chOff x="458869" y="1401097"/>
            <a:chExt cx="6899194" cy="4274955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xmlns="" id="{D369C47B-F4FA-41CF-9D02-AE02A1E8D7D0}"/>
                </a:ext>
              </a:extLst>
            </p:cNvPr>
            <p:cNvCxnSpPr/>
            <p:nvPr/>
          </p:nvCxnSpPr>
          <p:spPr>
            <a:xfrm flipV="1">
              <a:off x="1843088" y="4643438"/>
              <a:ext cx="5514975" cy="142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Arc 40">
              <a:extLst>
                <a:ext uri="{FF2B5EF4-FFF2-40B4-BE49-F238E27FC236}">
                  <a16:creationId xmlns:a16="http://schemas.microsoft.com/office/drawing/2014/main" xmlns="" id="{8A195806-1778-408F-9492-EFE8FB471BAE}"/>
                </a:ext>
              </a:extLst>
            </p:cNvPr>
            <p:cNvSpPr/>
            <p:nvPr/>
          </p:nvSpPr>
          <p:spPr>
            <a:xfrm rot="2386422">
              <a:off x="4667873" y="4414837"/>
              <a:ext cx="514350" cy="485775"/>
            </a:xfrm>
            <a:prstGeom prst="arc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Arc 41">
              <a:extLst>
                <a:ext uri="{FF2B5EF4-FFF2-40B4-BE49-F238E27FC236}">
                  <a16:creationId xmlns:a16="http://schemas.microsoft.com/office/drawing/2014/main" xmlns="" id="{1D3E8F28-FE2F-41EF-B647-170EBFACE3E2}"/>
                </a:ext>
              </a:extLst>
            </p:cNvPr>
            <p:cNvSpPr/>
            <p:nvPr/>
          </p:nvSpPr>
          <p:spPr>
            <a:xfrm rot="1239184">
              <a:off x="458869" y="3268659"/>
              <a:ext cx="2429693" cy="2407393"/>
            </a:xfrm>
            <a:prstGeom prst="arc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Arc 42">
              <a:extLst>
                <a:ext uri="{FF2B5EF4-FFF2-40B4-BE49-F238E27FC236}">
                  <a16:creationId xmlns:a16="http://schemas.microsoft.com/office/drawing/2014/main" xmlns="" id="{18FCB166-739D-4256-90E5-68E6521EC2A4}"/>
                </a:ext>
              </a:extLst>
            </p:cNvPr>
            <p:cNvSpPr/>
            <p:nvPr/>
          </p:nvSpPr>
          <p:spPr>
            <a:xfrm rot="17355971">
              <a:off x="2102033" y="3380800"/>
              <a:ext cx="698755" cy="782244"/>
            </a:xfrm>
            <a:prstGeom prst="arc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xmlns="" id="{F99053DD-44C1-45FE-9FCB-753231D67D6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43667" y="1401097"/>
              <a:ext cx="1209249" cy="3256628"/>
            </a:xfrm>
            <a:prstGeom prst="straightConnector1">
              <a:avLst/>
            </a:prstGeom>
            <a:ln w="28575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xmlns="" id="{6F406F23-C447-4B12-9903-F7829AEA81AC}"/>
              </a:ext>
            </a:extLst>
          </p:cNvPr>
          <p:cNvGrpSpPr/>
          <p:nvPr/>
        </p:nvGrpSpPr>
        <p:grpSpPr>
          <a:xfrm>
            <a:off x="1292945" y="3098830"/>
            <a:ext cx="7792055" cy="2982413"/>
            <a:chOff x="528636" y="1257300"/>
            <a:chExt cx="11201400" cy="5429250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xmlns="" id="{6E79F77D-8A67-4F1A-ABF4-11B9E35F0DB6}"/>
                </a:ext>
              </a:extLst>
            </p:cNvPr>
            <p:cNvGrpSpPr/>
            <p:nvPr/>
          </p:nvGrpSpPr>
          <p:grpSpPr>
            <a:xfrm rot="242331">
              <a:off x="4243271" y="1470671"/>
              <a:ext cx="1563325" cy="2725742"/>
              <a:chOff x="290002" y="390144"/>
              <a:chExt cx="2369933" cy="3447891"/>
            </a:xfrm>
          </p:grpSpPr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xmlns="" id="{5E55F9B3-727D-4920-9F2B-F072234AC9D1}"/>
                  </a:ext>
                </a:extLst>
              </p:cNvPr>
              <p:cNvGrpSpPr/>
              <p:nvPr/>
            </p:nvGrpSpPr>
            <p:grpSpPr>
              <a:xfrm>
                <a:off x="290002" y="390144"/>
                <a:ext cx="2369933" cy="3447891"/>
                <a:chOff x="94930" y="329184"/>
                <a:chExt cx="2369933" cy="3447891"/>
              </a:xfrm>
            </p:grpSpPr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xmlns="" id="{F5700A8F-43F1-4C62-97E0-FD2C9E85E330}"/>
                    </a:ext>
                  </a:extLst>
                </p:cNvPr>
                <p:cNvSpPr/>
                <p:nvPr/>
              </p:nvSpPr>
              <p:spPr>
                <a:xfrm rot="1619834">
                  <a:off x="832534" y="1080508"/>
                  <a:ext cx="326197" cy="1709860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grpSp>
              <p:nvGrpSpPr>
                <p:cNvPr id="53" name="Group 52">
                  <a:extLst>
                    <a:ext uri="{FF2B5EF4-FFF2-40B4-BE49-F238E27FC236}">
                      <a16:creationId xmlns:a16="http://schemas.microsoft.com/office/drawing/2014/main" xmlns="" id="{9FD92C5C-8897-4476-B78D-8CD643F2C6D3}"/>
                    </a:ext>
                  </a:extLst>
                </p:cNvPr>
                <p:cNvGrpSpPr/>
                <p:nvPr/>
              </p:nvGrpSpPr>
              <p:grpSpPr>
                <a:xfrm>
                  <a:off x="94930" y="329184"/>
                  <a:ext cx="2369933" cy="3447891"/>
                  <a:chOff x="448498" y="0"/>
                  <a:chExt cx="2311228" cy="3447891"/>
                </a:xfrm>
              </p:grpSpPr>
              <p:sp>
                <p:nvSpPr>
                  <p:cNvPr id="54" name="Isosceles Triangle 53">
                    <a:extLst>
                      <a:ext uri="{FF2B5EF4-FFF2-40B4-BE49-F238E27FC236}">
                        <a16:creationId xmlns:a16="http://schemas.microsoft.com/office/drawing/2014/main" xmlns="" id="{5110A5C1-29E1-4281-A5AF-AA7EFEE5DFB4}"/>
                      </a:ext>
                    </a:extLst>
                  </p:cNvPr>
                  <p:cNvSpPr/>
                  <p:nvPr/>
                </p:nvSpPr>
                <p:spPr>
                  <a:xfrm rot="8816007">
                    <a:off x="2345388" y="442180"/>
                    <a:ext cx="414338" cy="2814637"/>
                  </a:xfrm>
                  <a:prstGeom prst="triangle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 dirty="0"/>
                  </a:p>
                </p:txBody>
              </p:sp>
              <p:grpSp>
                <p:nvGrpSpPr>
                  <p:cNvPr id="55" name="Group 54">
                    <a:extLst>
                      <a:ext uri="{FF2B5EF4-FFF2-40B4-BE49-F238E27FC236}">
                        <a16:creationId xmlns:a16="http://schemas.microsoft.com/office/drawing/2014/main" xmlns="" id="{96FCEA5F-63D0-4F51-94EF-651E37FE2FEC}"/>
                      </a:ext>
                    </a:extLst>
                  </p:cNvPr>
                  <p:cNvGrpSpPr/>
                  <p:nvPr/>
                </p:nvGrpSpPr>
                <p:grpSpPr>
                  <a:xfrm rot="1646046">
                    <a:off x="448498" y="1409700"/>
                    <a:ext cx="373993" cy="2038191"/>
                    <a:chOff x="6485712" y="2228850"/>
                    <a:chExt cx="373993" cy="2038191"/>
                  </a:xfrm>
                </p:grpSpPr>
                <p:sp>
                  <p:nvSpPr>
                    <p:cNvPr id="57" name="Rectangle 56">
                      <a:extLst>
                        <a:ext uri="{FF2B5EF4-FFF2-40B4-BE49-F238E27FC236}">
                          <a16:creationId xmlns:a16="http://schemas.microsoft.com/office/drawing/2014/main" xmlns="" id="{99F6906E-4224-4610-8CE7-378C9E4DDE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486525" y="2228850"/>
                      <a:ext cx="342900" cy="1514475"/>
                    </a:xfrm>
                    <a:prstGeom prst="rect">
                      <a:avLst/>
                    </a:prstGeom>
                    <a:solidFill>
                      <a:schemeClr val="accent2">
                        <a:lumMod val="7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sp>
                  <p:nvSpPr>
                    <p:cNvPr id="58" name="Isosceles Triangle 57">
                      <a:extLst>
                        <a:ext uri="{FF2B5EF4-FFF2-40B4-BE49-F238E27FC236}">
                          <a16:creationId xmlns:a16="http://schemas.microsoft.com/office/drawing/2014/main" xmlns="" id="{61F1C289-99D0-4775-B7CD-903DDC5922EF}"/>
                        </a:ext>
                      </a:extLst>
                    </p:cNvPr>
                    <p:cNvSpPr/>
                    <p:nvPr/>
                  </p:nvSpPr>
                  <p:spPr>
                    <a:xfrm rot="10633468">
                      <a:off x="6485712" y="3738341"/>
                      <a:ext cx="373993" cy="528700"/>
                    </a:xfrm>
                    <a:prstGeom prst="triangle">
                      <a:avLst/>
                    </a:prstGeom>
                    <a:solidFill>
                      <a:schemeClr val="tx1">
                        <a:lumMod val="95000"/>
                        <a:lumOff val="5000"/>
                      </a:schemeClr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</p:grpSp>
              <p:sp>
                <p:nvSpPr>
                  <p:cNvPr id="56" name="Rectangle 55">
                    <a:extLst>
                      <a:ext uri="{FF2B5EF4-FFF2-40B4-BE49-F238E27FC236}">
                        <a16:creationId xmlns:a16="http://schemas.microsoft.com/office/drawing/2014/main" xmlns="" id="{FDA2F6F9-7606-4FE0-9FC8-7A9F29180CAA}"/>
                      </a:ext>
                    </a:extLst>
                  </p:cNvPr>
                  <p:cNvSpPr/>
                  <p:nvPr/>
                </p:nvSpPr>
                <p:spPr>
                  <a:xfrm>
                    <a:off x="1614489" y="0"/>
                    <a:ext cx="257175" cy="600075"/>
                  </a:xfrm>
                  <a:prstGeom prst="rect">
                    <a:avLst/>
                  </a:prstGeom>
                  <a:solidFill>
                    <a:srgbClr val="7030A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</p:grpSp>
          </p:grpSp>
          <p:sp>
            <p:nvSpPr>
              <p:cNvPr id="51" name="Flowchart: Connector 50">
                <a:extLst>
                  <a:ext uri="{FF2B5EF4-FFF2-40B4-BE49-F238E27FC236}">
                    <a16:creationId xmlns:a16="http://schemas.microsoft.com/office/drawing/2014/main" xmlns="" id="{C4C5598F-42EE-424A-A3D7-947100E2440C}"/>
                  </a:ext>
                </a:extLst>
              </p:cNvPr>
              <p:cNvSpPr/>
              <p:nvPr/>
            </p:nvSpPr>
            <p:spPr>
              <a:xfrm>
                <a:off x="1289056" y="904685"/>
                <a:ext cx="571365" cy="514350"/>
              </a:xfrm>
              <a:prstGeom prst="flowChartConnector">
                <a:avLst/>
              </a:prstGeom>
              <a:solidFill>
                <a:schemeClr val="bg2">
                  <a:lumMod val="10000"/>
                </a:schemeClr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47" name="Flowchart: Connector 46">
              <a:extLst>
                <a:ext uri="{FF2B5EF4-FFF2-40B4-BE49-F238E27FC236}">
                  <a16:creationId xmlns:a16="http://schemas.microsoft.com/office/drawing/2014/main" xmlns="" id="{CB5603EF-7EA7-425E-8247-AB422D03BF2B}"/>
                </a:ext>
              </a:extLst>
            </p:cNvPr>
            <p:cNvSpPr/>
            <p:nvPr/>
          </p:nvSpPr>
          <p:spPr>
            <a:xfrm rot="242331">
              <a:off x="5062073" y="2067487"/>
              <a:ext cx="160221" cy="124246"/>
            </a:xfrm>
            <a:prstGeom prst="flowChartConnector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8" name="Flowchart: Process 47">
              <a:extLst>
                <a:ext uri="{FF2B5EF4-FFF2-40B4-BE49-F238E27FC236}">
                  <a16:creationId xmlns:a16="http://schemas.microsoft.com/office/drawing/2014/main" xmlns="" id="{2DDD4880-62C1-41AC-83D4-99CB3F922A5E}"/>
                </a:ext>
              </a:extLst>
            </p:cNvPr>
            <p:cNvSpPr/>
            <p:nvPr/>
          </p:nvSpPr>
          <p:spPr>
            <a:xfrm>
              <a:off x="5075031" y="4071937"/>
              <a:ext cx="212932" cy="2614613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49" name="Flowchart: Process 48">
              <a:extLst>
                <a:ext uri="{FF2B5EF4-FFF2-40B4-BE49-F238E27FC236}">
                  <a16:creationId xmlns:a16="http://schemas.microsoft.com/office/drawing/2014/main" xmlns="" id="{D04D3FB8-700F-424F-8E3D-3DFB815D7852}"/>
                </a:ext>
              </a:extLst>
            </p:cNvPr>
            <p:cNvSpPr/>
            <p:nvPr/>
          </p:nvSpPr>
          <p:spPr>
            <a:xfrm>
              <a:off x="528636" y="1257300"/>
              <a:ext cx="11201400" cy="5314950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59" name="Arc 58">
            <a:extLst>
              <a:ext uri="{FF2B5EF4-FFF2-40B4-BE49-F238E27FC236}">
                <a16:creationId xmlns:a16="http://schemas.microsoft.com/office/drawing/2014/main" xmlns="" id="{DE02D0B6-8E6C-4519-BA83-C7EAFD1CF504}"/>
              </a:ext>
            </a:extLst>
          </p:cNvPr>
          <p:cNvSpPr/>
          <p:nvPr/>
        </p:nvSpPr>
        <p:spPr>
          <a:xfrm rot="13985197">
            <a:off x="3877488" y="3076915"/>
            <a:ext cx="2517363" cy="2519805"/>
          </a:xfrm>
          <a:prstGeom prst="arc">
            <a:avLst>
              <a:gd name="adj1" fmla="val 17188409"/>
              <a:gd name="adj2" fmla="val 1301881"/>
            </a:avLst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8FA87D35-E416-4F51-A7F4-C80F36364C21}"/>
              </a:ext>
            </a:extLst>
          </p:cNvPr>
          <p:cNvSpPr txBox="1"/>
          <p:nvPr/>
        </p:nvSpPr>
        <p:spPr>
          <a:xfrm>
            <a:off x="7498141" y="2035193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23780AF3-7850-467B-9D49-248E65FDD46E}"/>
              </a:ext>
            </a:extLst>
          </p:cNvPr>
          <p:cNvSpPr txBox="1"/>
          <p:nvPr/>
        </p:nvSpPr>
        <p:spPr>
          <a:xfrm>
            <a:off x="2521868" y="1123735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xmlns="" id="{2D1AA029-F806-41E3-9F38-75E82C080120}"/>
              </a:ext>
            </a:extLst>
          </p:cNvPr>
          <p:cNvCxnSpPr>
            <a:cxnSpLocks/>
          </p:cNvCxnSpPr>
          <p:nvPr/>
        </p:nvCxnSpPr>
        <p:spPr>
          <a:xfrm flipV="1">
            <a:off x="1843088" y="4643438"/>
            <a:ext cx="3346520" cy="14287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06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746BD8D0-EF60-4D9C-B280-1F04C87CA236}"/>
              </a:ext>
            </a:extLst>
          </p:cNvPr>
          <p:cNvGrpSpPr/>
          <p:nvPr/>
        </p:nvGrpSpPr>
        <p:grpSpPr>
          <a:xfrm>
            <a:off x="5595522" y="585891"/>
            <a:ext cx="2407891" cy="2362201"/>
            <a:chOff x="5595522" y="585891"/>
            <a:chExt cx="2407891" cy="2362201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xmlns="" id="{DDB61FCB-6F66-4175-A5B9-51B0DB9601D6}"/>
                </a:ext>
              </a:extLst>
            </p:cNvPr>
            <p:cNvGrpSpPr/>
            <p:nvPr/>
          </p:nvGrpSpPr>
          <p:grpSpPr>
            <a:xfrm rot="13507995">
              <a:off x="5154991" y="1026422"/>
              <a:ext cx="2362201" cy="1481139"/>
              <a:chOff x="4610099" y="2343150"/>
              <a:chExt cx="2362201" cy="1481139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xmlns="" id="{FE5E1F3B-B409-4987-B03D-3ADBA26D3E3D}"/>
                  </a:ext>
                </a:extLst>
              </p:cNvPr>
              <p:cNvCxnSpPr/>
              <p:nvPr/>
            </p:nvCxnSpPr>
            <p:spPr>
              <a:xfrm flipV="1">
                <a:off x="4610099" y="3800475"/>
                <a:ext cx="2362201" cy="2381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xmlns="" id="{546969A9-7E9F-407A-957A-1CA7549169A1}"/>
                  </a:ext>
                </a:extLst>
              </p:cNvPr>
              <p:cNvCxnSpPr/>
              <p:nvPr/>
            </p:nvCxnSpPr>
            <p:spPr>
              <a:xfrm flipV="1">
                <a:off x="4624388" y="2343150"/>
                <a:ext cx="1462087" cy="146685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Arc 30">
              <a:extLst>
                <a:ext uri="{FF2B5EF4-FFF2-40B4-BE49-F238E27FC236}">
                  <a16:creationId xmlns:a16="http://schemas.microsoft.com/office/drawing/2014/main" xmlns="" id="{CE4FFD91-493F-4C90-98E3-E37CB55290EF}"/>
                </a:ext>
              </a:extLst>
            </p:cNvPr>
            <p:cNvSpPr/>
            <p:nvPr/>
          </p:nvSpPr>
          <p:spPr>
            <a:xfrm rot="15024021">
              <a:off x="6153181" y="961980"/>
              <a:ext cx="1914525" cy="1785938"/>
            </a:xfrm>
            <a:prstGeom prst="arc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7A7A6354-DAC4-4DE6-A3CF-DB457D1D8B1A}"/>
              </a:ext>
            </a:extLst>
          </p:cNvPr>
          <p:cNvSpPr/>
          <p:nvPr/>
        </p:nvSpPr>
        <p:spPr>
          <a:xfrm>
            <a:off x="0" y="24903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7F7AC068-1153-45F3-ADC9-7042711F6960}"/>
              </a:ext>
            </a:extLst>
          </p:cNvPr>
          <p:cNvGrpSpPr/>
          <p:nvPr/>
        </p:nvGrpSpPr>
        <p:grpSpPr>
          <a:xfrm>
            <a:off x="124667" y="20486"/>
            <a:ext cx="1385888" cy="889397"/>
            <a:chOff x="314325" y="671513"/>
            <a:chExt cx="1847851" cy="1185863"/>
          </a:xfrm>
        </p:grpSpPr>
        <p:sp>
          <p:nvSpPr>
            <p:cNvPr id="41" name="Right Arrow 10">
              <a:extLst>
                <a:ext uri="{FF2B5EF4-FFF2-40B4-BE49-F238E27FC236}">
                  <a16:creationId xmlns:a16="http://schemas.microsoft.com/office/drawing/2014/main" xmlns="" id="{95E4F36C-734C-45B7-A0B4-C63A45E6059A}"/>
                </a:ext>
              </a:extLst>
            </p:cNvPr>
            <p:cNvSpPr/>
            <p:nvPr/>
          </p:nvSpPr>
          <p:spPr>
            <a:xfrm>
              <a:off x="314325" y="671513"/>
              <a:ext cx="1828800" cy="1185863"/>
            </a:xfrm>
            <a:prstGeom prst="rightArrow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0987033D-5663-473F-91D2-A1FEB0955736}"/>
                </a:ext>
              </a:extLst>
            </p:cNvPr>
            <p:cNvSpPr txBox="1"/>
            <p:nvPr/>
          </p:nvSpPr>
          <p:spPr>
            <a:xfrm>
              <a:off x="571500" y="928688"/>
              <a:ext cx="1590676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ধাপ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as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৩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97F87D85-119D-4D01-8BC6-767554EFAF75}"/>
              </a:ext>
            </a:extLst>
          </p:cNvPr>
          <p:cNvSpPr/>
          <p:nvPr/>
        </p:nvSpPr>
        <p:spPr>
          <a:xfrm>
            <a:off x="0" y="24903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77B8933A-1B09-458B-9A9E-3A2210B1B2F4}"/>
              </a:ext>
            </a:extLst>
          </p:cNvPr>
          <p:cNvSpPr txBox="1"/>
          <p:nvPr/>
        </p:nvSpPr>
        <p:spPr>
          <a:xfrm>
            <a:off x="71431" y="2016382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07727258-544F-4A88-9377-BD7804A6CD80}"/>
              </a:ext>
            </a:extLst>
          </p:cNvPr>
          <p:cNvSpPr txBox="1"/>
          <p:nvPr/>
        </p:nvSpPr>
        <p:spPr>
          <a:xfrm>
            <a:off x="1510555" y="4590037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6F3453F1-8086-46A7-9535-451CEC9FE9CA}"/>
              </a:ext>
            </a:extLst>
          </p:cNvPr>
          <p:cNvSpPr txBox="1"/>
          <p:nvPr/>
        </p:nvSpPr>
        <p:spPr>
          <a:xfrm>
            <a:off x="4999095" y="4631186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1DDFBD03-B3E2-4A1C-BA26-0A64C4E7D088}"/>
              </a:ext>
            </a:extLst>
          </p:cNvPr>
          <p:cNvSpPr txBox="1"/>
          <p:nvPr/>
        </p:nvSpPr>
        <p:spPr>
          <a:xfrm>
            <a:off x="7055323" y="4687971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EF4C801F-A073-4F0F-BCC1-826EB5762B7C}"/>
              </a:ext>
            </a:extLst>
          </p:cNvPr>
          <p:cNvSpPr txBox="1"/>
          <p:nvPr/>
        </p:nvSpPr>
        <p:spPr>
          <a:xfrm>
            <a:off x="3387474" y="4472357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xmlns="" id="{CC288B4A-D9F6-4BDE-BD6B-052A7507D1F2}"/>
              </a:ext>
            </a:extLst>
          </p:cNvPr>
          <p:cNvGrpSpPr/>
          <p:nvPr/>
        </p:nvGrpSpPr>
        <p:grpSpPr>
          <a:xfrm>
            <a:off x="124667" y="20486"/>
            <a:ext cx="1385888" cy="889397"/>
            <a:chOff x="314325" y="671513"/>
            <a:chExt cx="1847851" cy="1185863"/>
          </a:xfrm>
        </p:grpSpPr>
        <p:sp>
          <p:nvSpPr>
            <p:cNvPr id="86" name="Right Arrow 10">
              <a:extLst>
                <a:ext uri="{FF2B5EF4-FFF2-40B4-BE49-F238E27FC236}">
                  <a16:creationId xmlns:a16="http://schemas.microsoft.com/office/drawing/2014/main" xmlns="" id="{5F9FE607-E9BA-452D-8CCB-E1481F5DB782}"/>
                </a:ext>
              </a:extLst>
            </p:cNvPr>
            <p:cNvSpPr/>
            <p:nvPr/>
          </p:nvSpPr>
          <p:spPr>
            <a:xfrm>
              <a:off x="314325" y="671513"/>
              <a:ext cx="1828800" cy="1185863"/>
            </a:xfrm>
            <a:prstGeom prst="rightArrow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xmlns="" id="{0790DED7-0113-4987-BCB5-B5AE34DBF577}"/>
                </a:ext>
              </a:extLst>
            </p:cNvPr>
            <p:cNvSpPr txBox="1"/>
            <p:nvPr/>
          </p:nvSpPr>
          <p:spPr>
            <a:xfrm>
              <a:off x="571500" y="928688"/>
              <a:ext cx="1590676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ধাপ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5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F0201A76-504B-4B3C-A833-EB5B00929137}"/>
              </a:ext>
            </a:extLst>
          </p:cNvPr>
          <p:cNvGrpSpPr/>
          <p:nvPr/>
        </p:nvGrpSpPr>
        <p:grpSpPr>
          <a:xfrm>
            <a:off x="-924408" y="629321"/>
            <a:ext cx="3122653" cy="2457030"/>
            <a:chOff x="102538" y="171890"/>
            <a:chExt cx="3667478" cy="2903955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xmlns="" id="{8EFAAD98-48BB-48A9-B846-CF502F79D050}"/>
                </a:ext>
              </a:extLst>
            </p:cNvPr>
            <p:cNvGrpSpPr/>
            <p:nvPr/>
          </p:nvGrpSpPr>
          <p:grpSpPr>
            <a:xfrm>
              <a:off x="102538" y="171890"/>
              <a:ext cx="3667478" cy="2903955"/>
              <a:chOff x="102538" y="171890"/>
              <a:chExt cx="3667478" cy="2903955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xmlns="" id="{B4029675-EE0D-4847-9C5B-4B62E32FD989}"/>
                  </a:ext>
                </a:extLst>
              </p:cNvPr>
              <p:cNvGrpSpPr/>
              <p:nvPr/>
            </p:nvGrpSpPr>
            <p:grpSpPr>
              <a:xfrm>
                <a:off x="1469728" y="171890"/>
                <a:ext cx="2300288" cy="1728788"/>
                <a:chOff x="957262" y="1971675"/>
                <a:chExt cx="2300288" cy="1728788"/>
              </a:xfrm>
            </p:grpSpPr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xmlns="" id="{92118611-7A46-4D50-9834-8A967012941B}"/>
                    </a:ext>
                  </a:extLst>
                </p:cNvPr>
                <p:cNvCxnSpPr/>
                <p:nvPr/>
              </p:nvCxnSpPr>
              <p:spPr>
                <a:xfrm flipV="1">
                  <a:off x="990601" y="1971675"/>
                  <a:ext cx="252412" cy="1704976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>
                  <a:extLst>
                    <a:ext uri="{FF2B5EF4-FFF2-40B4-BE49-F238E27FC236}">
                      <a16:creationId xmlns:a16="http://schemas.microsoft.com/office/drawing/2014/main" xmlns="" id="{7558441E-3D66-4761-ABBF-D587E006A870}"/>
                    </a:ext>
                  </a:extLst>
                </p:cNvPr>
                <p:cNvCxnSpPr/>
                <p:nvPr/>
              </p:nvCxnSpPr>
              <p:spPr>
                <a:xfrm>
                  <a:off x="957262" y="3686176"/>
                  <a:ext cx="2300288" cy="1428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0" name="Arc 89">
                <a:extLst>
                  <a:ext uri="{FF2B5EF4-FFF2-40B4-BE49-F238E27FC236}">
                    <a16:creationId xmlns:a16="http://schemas.microsoft.com/office/drawing/2014/main" xmlns="" id="{A70B8C4F-9046-4C69-8179-157BE06A6ECB}"/>
                  </a:ext>
                </a:extLst>
              </p:cNvPr>
              <p:cNvSpPr/>
              <p:nvPr/>
            </p:nvSpPr>
            <p:spPr>
              <a:xfrm rot="641042">
                <a:off x="102538" y="668452"/>
                <a:ext cx="2429693" cy="2407393"/>
              </a:xfrm>
              <a:prstGeom prst="arc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93" name="Arc 92">
              <a:extLst>
                <a:ext uri="{FF2B5EF4-FFF2-40B4-BE49-F238E27FC236}">
                  <a16:creationId xmlns:a16="http://schemas.microsoft.com/office/drawing/2014/main" xmlns="" id="{9D5E8599-9CFC-4000-93E9-F12D77DFFCFC}"/>
                </a:ext>
              </a:extLst>
            </p:cNvPr>
            <p:cNvSpPr/>
            <p:nvPr/>
          </p:nvSpPr>
          <p:spPr>
            <a:xfrm rot="16545546">
              <a:off x="1580272" y="614269"/>
              <a:ext cx="698755" cy="782244"/>
            </a:xfrm>
            <a:prstGeom prst="arc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0B633926-D9A4-456F-8896-12BFE6FF152A}"/>
              </a:ext>
            </a:extLst>
          </p:cNvPr>
          <p:cNvGrpSpPr/>
          <p:nvPr/>
        </p:nvGrpSpPr>
        <p:grpSpPr>
          <a:xfrm>
            <a:off x="458869" y="1028481"/>
            <a:ext cx="6899194" cy="4647571"/>
            <a:chOff x="458869" y="1028481"/>
            <a:chExt cx="6899194" cy="464757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xmlns="" id="{DA398959-BB93-4D36-A1CF-BC114C44EC4F}"/>
                </a:ext>
              </a:extLst>
            </p:cNvPr>
            <p:cNvGrpSpPr/>
            <p:nvPr/>
          </p:nvGrpSpPr>
          <p:grpSpPr>
            <a:xfrm>
              <a:off x="458869" y="1028481"/>
              <a:ext cx="6899194" cy="4647571"/>
              <a:chOff x="458869" y="1028481"/>
              <a:chExt cx="6899194" cy="4647571"/>
            </a:xfrm>
          </p:grpSpPr>
          <p:cxnSp>
            <p:nvCxnSpPr>
              <p:cNvPr id="77" name="Straight Arrow Connector 76">
                <a:extLst>
                  <a:ext uri="{FF2B5EF4-FFF2-40B4-BE49-F238E27FC236}">
                    <a16:creationId xmlns:a16="http://schemas.microsoft.com/office/drawing/2014/main" xmlns="" id="{9000C9AC-0EB9-4070-874A-24780CB2E1E8}"/>
                  </a:ext>
                </a:extLst>
              </p:cNvPr>
              <p:cNvCxnSpPr/>
              <p:nvPr/>
            </p:nvCxnSpPr>
            <p:spPr>
              <a:xfrm flipV="1">
                <a:off x="1843088" y="4643438"/>
                <a:ext cx="5514975" cy="14288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Arc 77">
                <a:extLst>
                  <a:ext uri="{FF2B5EF4-FFF2-40B4-BE49-F238E27FC236}">
                    <a16:creationId xmlns:a16="http://schemas.microsoft.com/office/drawing/2014/main" xmlns="" id="{6874D6AC-9E26-4254-88B5-C54D25E757AA}"/>
                  </a:ext>
                </a:extLst>
              </p:cNvPr>
              <p:cNvSpPr/>
              <p:nvPr/>
            </p:nvSpPr>
            <p:spPr>
              <a:xfrm rot="2386422">
                <a:off x="4667873" y="4414837"/>
                <a:ext cx="514350" cy="485775"/>
              </a:xfrm>
              <a:prstGeom prst="arc">
                <a:avLst/>
              </a:prstGeom>
              <a:noFill/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4" name="Arc 93">
                <a:extLst>
                  <a:ext uri="{FF2B5EF4-FFF2-40B4-BE49-F238E27FC236}">
                    <a16:creationId xmlns:a16="http://schemas.microsoft.com/office/drawing/2014/main" xmlns="" id="{234B1A36-0266-4CDA-810D-95CB029CF048}"/>
                  </a:ext>
                </a:extLst>
              </p:cNvPr>
              <p:cNvSpPr/>
              <p:nvPr/>
            </p:nvSpPr>
            <p:spPr>
              <a:xfrm rot="1239184">
                <a:off x="458869" y="3268659"/>
                <a:ext cx="2429693" cy="2407393"/>
              </a:xfrm>
              <a:prstGeom prst="arc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5" name="Arc 94">
                <a:extLst>
                  <a:ext uri="{FF2B5EF4-FFF2-40B4-BE49-F238E27FC236}">
                    <a16:creationId xmlns:a16="http://schemas.microsoft.com/office/drawing/2014/main" xmlns="" id="{4B0F6EC3-DF43-4C62-A29D-6044AC593F7E}"/>
                  </a:ext>
                </a:extLst>
              </p:cNvPr>
              <p:cNvSpPr/>
              <p:nvPr/>
            </p:nvSpPr>
            <p:spPr>
              <a:xfrm rot="17355971">
                <a:off x="2102033" y="3380800"/>
                <a:ext cx="698755" cy="782244"/>
              </a:xfrm>
              <a:prstGeom prst="arc">
                <a:avLst/>
              </a:prstGeom>
              <a:ln w="285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98" name="Straight Arrow Connector 97">
                <a:extLst>
                  <a:ext uri="{FF2B5EF4-FFF2-40B4-BE49-F238E27FC236}">
                    <a16:creationId xmlns:a16="http://schemas.microsoft.com/office/drawing/2014/main" xmlns="" id="{C361CA4A-E8AF-4F14-84F4-0D8BDE319EB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843088" y="1028481"/>
                <a:ext cx="1342096" cy="3629245"/>
              </a:xfrm>
              <a:prstGeom prst="straightConnector1">
                <a:avLst/>
              </a:prstGeom>
              <a:ln w="28575">
                <a:solidFill>
                  <a:schemeClr val="accent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3" name="Arc 112">
              <a:extLst>
                <a:ext uri="{FF2B5EF4-FFF2-40B4-BE49-F238E27FC236}">
                  <a16:creationId xmlns:a16="http://schemas.microsoft.com/office/drawing/2014/main" xmlns="" id="{890115B4-6498-4883-9914-F604C2E448E2}"/>
                </a:ext>
              </a:extLst>
            </p:cNvPr>
            <p:cNvSpPr/>
            <p:nvPr/>
          </p:nvSpPr>
          <p:spPr>
            <a:xfrm rot="13985197">
              <a:off x="3877488" y="3076915"/>
              <a:ext cx="2517363" cy="2519805"/>
            </a:xfrm>
            <a:prstGeom prst="arc">
              <a:avLst>
                <a:gd name="adj1" fmla="val 17188409"/>
                <a:gd name="adj2" fmla="val 1301881"/>
              </a:avLst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xmlns="" id="{DB0AD7B6-15E1-4BFB-8669-BFA0F1B3EB8A}"/>
              </a:ext>
            </a:extLst>
          </p:cNvPr>
          <p:cNvGrpSpPr/>
          <p:nvPr/>
        </p:nvGrpSpPr>
        <p:grpSpPr>
          <a:xfrm rot="16404042">
            <a:off x="2552343" y="-133072"/>
            <a:ext cx="7257597" cy="4427905"/>
            <a:chOff x="1142998" y="414338"/>
            <a:chExt cx="6586539" cy="2986087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xmlns="" id="{F174BBE7-8D3E-4736-94E6-25B8F1D42EC7}"/>
                </a:ext>
              </a:extLst>
            </p:cNvPr>
            <p:cNvGrpSpPr/>
            <p:nvPr/>
          </p:nvGrpSpPr>
          <p:grpSpPr>
            <a:xfrm>
              <a:off x="4614352" y="509588"/>
              <a:ext cx="767648" cy="1464871"/>
              <a:chOff x="5614477" y="481013"/>
              <a:chExt cx="767648" cy="1464871"/>
            </a:xfrm>
          </p:grpSpPr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xmlns="" id="{ABEF9ADE-813D-48F0-BB08-F39151377FF0}"/>
                  </a:ext>
                </a:extLst>
              </p:cNvPr>
              <p:cNvSpPr/>
              <p:nvPr/>
            </p:nvSpPr>
            <p:spPr>
              <a:xfrm rot="20455728">
                <a:off x="5998501" y="925061"/>
                <a:ext cx="224651" cy="68785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18" name="Isosceles Triangle 117">
                <a:extLst>
                  <a:ext uri="{FF2B5EF4-FFF2-40B4-BE49-F238E27FC236}">
                    <a16:creationId xmlns:a16="http://schemas.microsoft.com/office/drawing/2014/main" xmlns="" id="{F85D64D6-F279-4785-B123-C1EB1F85B72F}"/>
                  </a:ext>
                </a:extLst>
              </p:cNvPr>
              <p:cNvSpPr/>
              <p:nvPr/>
            </p:nvSpPr>
            <p:spPr>
              <a:xfrm rot="12171175">
                <a:off x="5614477" y="918411"/>
                <a:ext cx="193328" cy="1027473"/>
              </a:xfrm>
              <a:prstGeom prst="triangl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xmlns="" id="{717404F7-A7A4-4175-BCFC-838B0A908861}"/>
                  </a:ext>
                </a:extLst>
              </p:cNvPr>
              <p:cNvGrpSpPr/>
              <p:nvPr/>
            </p:nvGrpSpPr>
            <p:grpSpPr>
              <a:xfrm rot="19861893">
                <a:off x="6129269" y="1275771"/>
                <a:ext cx="242638" cy="644004"/>
                <a:chOff x="6485712" y="2228850"/>
                <a:chExt cx="373993" cy="2038191"/>
              </a:xfrm>
            </p:grpSpPr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xmlns="" id="{199855A9-D2DD-4E07-BBE6-197C0B8F23F7}"/>
                    </a:ext>
                  </a:extLst>
                </p:cNvPr>
                <p:cNvSpPr/>
                <p:nvPr/>
              </p:nvSpPr>
              <p:spPr>
                <a:xfrm>
                  <a:off x="6486525" y="2228850"/>
                  <a:ext cx="342900" cy="1514475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25" name="Isosceles Triangle 124">
                  <a:extLst>
                    <a:ext uri="{FF2B5EF4-FFF2-40B4-BE49-F238E27FC236}">
                      <a16:creationId xmlns:a16="http://schemas.microsoft.com/office/drawing/2014/main" xmlns="" id="{9C7FF33B-7E2E-4648-9FFC-2D544810D6A4}"/>
                    </a:ext>
                  </a:extLst>
                </p:cNvPr>
                <p:cNvSpPr/>
                <p:nvPr/>
              </p:nvSpPr>
              <p:spPr>
                <a:xfrm rot="10633468">
                  <a:off x="6485712" y="3738341"/>
                  <a:ext cx="373993" cy="528700"/>
                </a:xfrm>
                <a:prstGeom prst="triangl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xmlns="" id="{DC63353B-55D4-4FBA-B258-6FE012B888E9}"/>
                  </a:ext>
                </a:extLst>
              </p:cNvPr>
              <p:cNvSpPr/>
              <p:nvPr/>
            </p:nvSpPr>
            <p:spPr>
              <a:xfrm>
                <a:off x="5879922" y="481013"/>
                <a:ext cx="116062" cy="285751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1" name="Flowchart: Connector 120">
                <a:extLst>
                  <a:ext uri="{FF2B5EF4-FFF2-40B4-BE49-F238E27FC236}">
                    <a16:creationId xmlns:a16="http://schemas.microsoft.com/office/drawing/2014/main" xmlns="" id="{0F2A367A-3D70-48FC-B6BC-33DBDF1978C3}"/>
                  </a:ext>
                </a:extLst>
              </p:cNvPr>
              <p:cNvSpPr/>
              <p:nvPr/>
            </p:nvSpPr>
            <p:spPr>
              <a:xfrm>
                <a:off x="5845522" y="778537"/>
                <a:ext cx="193325" cy="259690"/>
              </a:xfrm>
              <a:prstGeom prst="flowChartConnector">
                <a:avLst/>
              </a:prstGeom>
              <a:solidFill>
                <a:schemeClr val="bg2">
                  <a:lumMod val="1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2" name="Flowchart: Connector 121">
                <a:extLst>
                  <a:ext uri="{FF2B5EF4-FFF2-40B4-BE49-F238E27FC236}">
                    <a16:creationId xmlns:a16="http://schemas.microsoft.com/office/drawing/2014/main" xmlns="" id="{142F783D-4991-4201-9549-5644300AF9A4}"/>
                  </a:ext>
                </a:extLst>
              </p:cNvPr>
              <p:cNvSpPr/>
              <p:nvPr/>
            </p:nvSpPr>
            <p:spPr>
              <a:xfrm flipH="1">
                <a:off x="5900519" y="873848"/>
                <a:ext cx="117663" cy="109756"/>
              </a:xfrm>
              <a:prstGeom prst="flowChartConnector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23" name="Block Arc 122">
                <a:extLst>
                  <a:ext uri="{FF2B5EF4-FFF2-40B4-BE49-F238E27FC236}">
                    <a16:creationId xmlns:a16="http://schemas.microsoft.com/office/drawing/2014/main" xmlns="" id="{D2A8A1D2-F982-43BF-BC42-0055A378222A}"/>
                  </a:ext>
                </a:extLst>
              </p:cNvPr>
              <p:cNvSpPr/>
              <p:nvPr/>
            </p:nvSpPr>
            <p:spPr>
              <a:xfrm rot="18725317">
                <a:off x="5999575" y="1326992"/>
                <a:ext cx="430118" cy="334982"/>
              </a:xfrm>
              <a:prstGeom prst="blockArc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xmlns="" id="{D6EAFB0E-469C-434D-B2C4-A76B24FFBA75}"/>
                </a:ext>
              </a:extLst>
            </p:cNvPr>
            <p:cNvSpPr/>
            <p:nvPr/>
          </p:nvSpPr>
          <p:spPr>
            <a:xfrm>
              <a:off x="1142998" y="414338"/>
              <a:ext cx="6586539" cy="298608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xmlns="" id="{6C23F2C6-3C90-433E-AE89-138AD7CF2524}"/>
              </a:ext>
            </a:extLst>
          </p:cNvPr>
          <p:cNvGrpSpPr/>
          <p:nvPr/>
        </p:nvGrpSpPr>
        <p:grpSpPr>
          <a:xfrm rot="16505332">
            <a:off x="203843" y="2409812"/>
            <a:ext cx="7257597" cy="4427905"/>
            <a:chOff x="1142998" y="414338"/>
            <a:chExt cx="6586539" cy="2986087"/>
          </a:xfrm>
        </p:grpSpPr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xmlns="" id="{BDA73FC4-DB78-4547-9C56-76FE3DBA8CAB}"/>
                </a:ext>
              </a:extLst>
            </p:cNvPr>
            <p:cNvGrpSpPr/>
            <p:nvPr/>
          </p:nvGrpSpPr>
          <p:grpSpPr>
            <a:xfrm>
              <a:off x="4614352" y="509588"/>
              <a:ext cx="767648" cy="1464871"/>
              <a:chOff x="5614477" y="481013"/>
              <a:chExt cx="767648" cy="1464871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xmlns="" id="{591F7A71-7B3E-4837-BDFA-A788A5529864}"/>
                  </a:ext>
                </a:extLst>
              </p:cNvPr>
              <p:cNvSpPr/>
              <p:nvPr/>
            </p:nvSpPr>
            <p:spPr>
              <a:xfrm rot="20455728">
                <a:off x="5998501" y="925061"/>
                <a:ext cx="224651" cy="68785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0" name="Isosceles Triangle 129">
                <a:extLst>
                  <a:ext uri="{FF2B5EF4-FFF2-40B4-BE49-F238E27FC236}">
                    <a16:creationId xmlns:a16="http://schemas.microsoft.com/office/drawing/2014/main" xmlns="" id="{ED9A7EA6-44EE-404A-A558-C3917A8B602E}"/>
                  </a:ext>
                </a:extLst>
              </p:cNvPr>
              <p:cNvSpPr/>
              <p:nvPr/>
            </p:nvSpPr>
            <p:spPr>
              <a:xfrm rot="12171175">
                <a:off x="5614477" y="918411"/>
                <a:ext cx="193328" cy="1027473"/>
              </a:xfrm>
              <a:prstGeom prst="triangl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xmlns="" id="{FDC8F2A7-1519-41D3-9310-280BA88E661C}"/>
                  </a:ext>
                </a:extLst>
              </p:cNvPr>
              <p:cNvGrpSpPr/>
              <p:nvPr/>
            </p:nvGrpSpPr>
            <p:grpSpPr>
              <a:xfrm rot="19861893">
                <a:off x="6129269" y="1275771"/>
                <a:ext cx="242638" cy="644004"/>
                <a:chOff x="6485712" y="2228850"/>
                <a:chExt cx="373993" cy="2038191"/>
              </a:xfrm>
            </p:grpSpPr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xmlns="" id="{18D1E217-34C4-414E-BAF2-777B912D6ADB}"/>
                    </a:ext>
                  </a:extLst>
                </p:cNvPr>
                <p:cNvSpPr/>
                <p:nvPr/>
              </p:nvSpPr>
              <p:spPr>
                <a:xfrm>
                  <a:off x="6486525" y="2228850"/>
                  <a:ext cx="342900" cy="1514475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sp>
              <p:nvSpPr>
                <p:cNvPr id="137" name="Isosceles Triangle 136">
                  <a:extLst>
                    <a:ext uri="{FF2B5EF4-FFF2-40B4-BE49-F238E27FC236}">
                      <a16:creationId xmlns:a16="http://schemas.microsoft.com/office/drawing/2014/main" xmlns="" id="{1EF2A2AC-CB49-41C2-B143-C62A16A636FE}"/>
                    </a:ext>
                  </a:extLst>
                </p:cNvPr>
                <p:cNvSpPr/>
                <p:nvPr/>
              </p:nvSpPr>
              <p:spPr>
                <a:xfrm rot="10633468">
                  <a:off x="6485712" y="3738341"/>
                  <a:ext cx="373993" cy="528700"/>
                </a:xfrm>
                <a:prstGeom prst="triangl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</p:grp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xmlns="" id="{250DE248-D6A2-4EBA-974B-FD93627ED109}"/>
                  </a:ext>
                </a:extLst>
              </p:cNvPr>
              <p:cNvSpPr/>
              <p:nvPr/>
            </p:nvSpPr>
            <p:spPr>
              <a:xfrm>
                <a:off x="5879922" y="481013"/>
                <a:ext cx="116062" cy="285751"/>
              </a:xfrm>
              <a:prstGeom prst="rect">
                <a:avLst/>
              </a:prstGeom>
              <a:solidFill>
                <a:srgbClr val="7030A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3" name="Flowchart: Connector 132">
                <a:extLst>
                  <a:ext uri="{FF2B5EF4-FFF2-40B4-BE49-F238E27FC236}">
                    <a16:creationId xmlns:a16="http://schemas.microsoft.com/office/drawing/2014/main" xmlns="" id="{F4A71CEE-13BD-4468-B6F4-4C171132AD9F}"/>
                  </a:ext>
                </a:extLst>
              </p:cNvPr>
              <p:cNvSpPr/>
              <p:nvPr/>
            </p:nvSpPr>
            <p:spPr>
              <a:xfrm>
                <a:off x="5845522" y="778537"/>
                <a:ext cx="193325" cy="259690"/>
              </a:xfrm>
              <a:prstGeom prst="flowChartConnector">
                <a:avLst/>
              </a:prstGeom>
              <a:solidFill>
                <a:schemeClr val="bg2">
                  <a:lumMod val="1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4" name="Flowchart: Connector 133">
                <a:extLst>
                  <a:ext uri="{FF2B5EF4-FFF2-40B4-BE49-F238E27FC236}">
                    <a16:creationId xmlns:a16="http://schemas.microsoft.com/office/drawing/2014/main" xmlns="" id="{067AD304-BEF6-4C97-9179-BE4E95E4AE16}"/>
                  </a:ext>
                </a:extLst>
              </p:cNvPr>
              <p:cNvSpPr/>
              <p:nvPr/>
            </p:nvSpPr>
            <p:spPr>
              <a:xfrm flipH="1">
                <a:off x="5900519" y="873848"/>
                <a:ext cx="117663" cy="109756"/>
              </a:xfrm>
              <a:prstGeom prst="flowChartConnector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35" name="Block Arc 134">
                <a:extLst>
                  <a:ext uri="{FF2B5EF4-FFF2-40B4-BE49-F238E27FC236}">
                    <a16:creationId xmlns:a16="http://schemas.microsoft.com/office/drawing/2014/main" xmlns="" id="{F6BFB5F4-40DE-4F63-886C-4D9E4A61F5EA}"/>
                  </a:ext>
                </a:extLst>
              </p:cNvPr>
              <p:cNvSpPr/>
              <p:nvPr/>
            </p:nvSpPr>
            <p:spPr>
              <a:xfrm rot="18725317">
                <a:off x="5999575" y="1326992"/>
                <a:ext cx="430118" cy="334982"/>
              </a:xfrm>
              <a:prstGeom prst="blockArc">
                <a:avLst/>
              </a:prstGeom>
              <a:solidFill>
                <a:schemeClr val="bg2">
                  <a:lumMod val="9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xmlns="" id="{EEAD5200-20CE-448E-A9C2-FA69931811B9}"/>
                </a:ext>
              </a:extLst>
            </p:cNvPr>
            <p:cNvSpPr/>
            <p:nvPr/>
          </p:nvSpPr>
          <p:spPr>
            <a:xfrm>
              <a:off x="1142998" y="414338"/>
              <a:ext cx="6586539" cy="2986087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8" name="Arc 137">
            <a:extLst>
              <a:ext uri="{FF2B5EF4-FFF2-40B4-BE49-F238E27FC236}">
                <a16:creationId xmlns:a16="http://schemas.microsoft.com/office/drawing/2014/main" xmlns="" id="{0F720EFE-1D1A-4DA6-80E0-9ADAC04E15AD}"/>
              </a:ext>
            </a:extLst>
          </p:cNvPr>
          <p:cNvSpPr/>
          <p:nvPr/>
        </p:nvSpPr>
        <p:spPr>
          <a:xfrm rot="18922069">
            <a:off x="6250570" y="1011430"/>
            <a:ext cx="698755" cy="782244"/>
          </a:xfrm>
          <a:prstGeom prst="arc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Arc 138">
            <a:extLst>
              <a:ext uri="{FF2B5EF4-FFF2-40B4-BE49-F238E27FC236}">
                <a16:creationId xmlns:a16="http://schemas.microsoft.com/office/drawing/2014/main" xmlns="" id="{BE46F7B3-6D01-4732-A7B2-89D58C7BA2FD}"/>
              </a:ext>
            </a:extLst>
          </p:cNvPr>
          <p:cNvSpPr/>
          <p:nvPr/>
        </p:nvSpPr>
        <p:spPr>
          <a:xfrm rot="19797678">
            <a:off x="3805067" y="3435417"/>
            <a:ext cx="698755" cy="782244"/>
          </a:xfrm>
          <a:prstGeom prst="arc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48EE3E9D-AE41-4E21-936A-61A161ACFB65}"/>
              </a:ext>
            </a:extLst>
          </p:cNvPr>
          <p:cNvSpPr txBox="1"/>
          <p:nvPr/>
        </p:nvSpPr>
        <p:spPr>
          <a:xfrm>
            <a:off x="2713057" y="691853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xmlns="" id="{F135FB86-5B61-46CA-8754-1005FF75CBEC}"/>
              </a:ext>
            </a:extLst>
          </p:cNvPr>
          <p:cNvCxnSpPr>
            <a:cxnSpLocks/>
          </p:cNvCxnSpPr>
          <p:nvPr/>
        </p:nvCxnSpPr>
        <p:spPr>
          <a:xfrm>
            <a:off x="1843088" y="4658186"/>
            <a:ext cx="334652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601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3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32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" grpId="0" animBg="1"/>
      <p:bldP spid="1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CF9A5A7-D59D-4B00-9216-DE24F72DD068}"/>
              </a:ext>
            </a:extLst>
          </p:cNvPr>
          <p:cNvSpPr/>
          <p:nvPr/>
        </p:nvSpPr>
        <p:spPr>
          <a:xfrm>
            <a:off x="0" y="24903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51146EED-06F1-484A-8D0E-6C9C71E9A302}"/>
              </a:ext>
            </a:extLst>
          </p:cNvPr>
          <p:cNvGrpSpPr/>
          <p:nvPr/>
        </p:nvGrpSpPr>
        <p:grpSpPr>
          <a:xfrm>
            <a:off x="40099" y="-99279"/>
            <a:ext cx="1385888" cy="889397"/>
            <a:chOff x="314325" y="671513"/>
            <a:chExt cx="1847851" cy="1185863"/>
          </a:xfrm>
        </p:grpSpPr>
        <p:sp>
          <p:nvSpPr>
            <p:cNvPr id="9" name="Right Arrow 10">
              <a:extLst>
                <a:ext uri="{FF2B5EF4-FFF2-40B4-BE49-F238E27FC236}">
                  <a16:creationId xmlns:a16="http://schemas.microsoft.com/office/drawing/2014/main" xmlns="" id="{4D5A9242-E566-4547-B313-81F854202316}"/>
                </a:ext>
              </a:extLst>
            </p:cNvPr>
            <p:cNvSpPr/>
            <p:nvPr/>
          </p:nvSpPr>
          <p:spPr>
            <a:xfrm>
              <a:off x="314325" y="671513"/>
              <a:ext cx="1828800" cy="1185863"/>
            </a:xfrm>
            <a:prstGeom prst="rightArrow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31F99172-0CAC-4B3B-A62D-EEEE0D8AFC10}"/>
                </a:ext>
              </a:extLst>
            </p:cNvPr>
            <p:cNvSpPr txBox="1"/>
            <p:nvPr/>
          </p:nvSpPr>
          <p:spPr>
            <a:xfrm>
              <a:off x="571500" y="928688"/>
              <a:ext cx="1590676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ধাপ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6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0023F99-5C46-47E7-ACE8-8ABC5782F213}"/>
              </a:ext>
            </a:extLst>
          </p:cNvPr>
          <p:cNvSpPr/>
          <p:nvPr/>
        </p:nvSpPr>
        <p:spPr>
          <a:xfrm>
            <a:off x="0" y="24903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1969C46-ED95-4B13-AC87-F3EAF862D3BF}"/>
              </a:ext>
            </a:extLst>
          </p:cNvPr>
          <p:cNvSpPr txBox="1"/>
          <p:nvPr/>
        </p:nvSpPr>
        <p:spPr>
          <a:xfrm>
            <a:off x="71431" y="2016382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8167140-40BF-4909-81F5-F91B6511676B}"/>
              </a:ext>
            </a:extLst>
          </p:cNvPr>
          <p:cNvSpPr txBox="1"/>
          <p:nvPr/>
        </p:nvSpPr>
        <p:spPr>
          <a:xfrm>
            <a:off x="1510555" y="4590037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69D9B85-0801-4C52-8B90-7252709C64E9}"/>
              </a:ext>
            </a:extLst>
          </p:cNvPr>
          <p:cNvSpPr txBox="1"/>
          <p:nvPr/>
        </p:nvSpPr>
        <p:spPr>
          <a:xfrm>
            <a:off x="4957568" y="4659578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E3CCA26-0622-46D8-8EF0-B6EF962E7BC2}"/>
              </a:ext>
            </a:extLst>
          </p:cNvPr>
          <p:cNvSpPr txBox="1"/>
          <p:nvPr/>
        </p:nvSpPr>
        <p:spPr>
          <a:xfrm>
            <a:off x="7055323" y="4687971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E536B8A-6DA9-4833-A8FD-9D648FE6D3F7}"/>
              </a:ext>
            </a:extLst>
          </p:cNvPr>
          <p:cNvSpPr txBox="1"/>
          <p:nvPr/>
        </p:nvSpPr>
        <p:spPr>
          <a:xfrm>
            <a:off x="3387474" y="4472357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FAE42FAB-FF10-4E29-962D-CC23B284E4D7}"/>
              </a:ext>
            </a:extLst>
          </p:cNvPr>
          <p:cNvGrpSpPr/>
          <p:nvPr/>
        </p:nvGrpSpPr>
        <p:grpSpPr>
          <a:xfrm>
            <a:off x="-924408" y="629321"/>
            <a:ext cx="3122653" cy="2457030"/>
            <a:chOff x="102538" y="171890"/>
            <a:chExt cx="3667478" cy="2903955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xmlns="" id="{89582C40-8532-4E0D-876F-DE56425FEF62}"/>
                </a:ext>
              </a:extLst>
            </p:cNvPr>
            <p:cNvGrpSpPr/>
            <p:nvPr/>
          </p:nvGrpSpPr>
          <p:grpSpPr>
            <a:xfrm>
              <a:off x="102538" y="171890"/>
              <a:ext cx="3667478" cy="2903955"/>
              <a:chOff x="102538" y="171890"/>
              <a:chExt cx="3667478" cy="2903955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xmlns="" id="{DFEA9D69-BA77-4661-9B38-11520981E259}"/>
                  </a:ext>
                </a:extLst>
              </p:cNvPr>
              <p:cNvGrpSpPr/>
              <p:nvPr/>
            </p:nvGrpSpPr>
            <p:grpSpPr>
              <a:xfrm>
                <a:off x="1469728" y="171890"/>
                <a:ext cx="2300288" cy="1728788"/>
                <a:chOff x="957262" y="1971675"/>
                <a:chExt cx="2300288" cy="1728788"/>
              </a:xfrm>
            </p:grpSpPr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xmlns="" id="{CD42ECB0-C793-48B5-BBA7-BC9F14CCFE71}"/>
                    </a:ext>
                  </a:extLst>
                </p:cNvPr>
                <p:cNvCxnSpPr/>
                <p:nvPr/>
              </p:nvCxnSpPr>
              <p:spPr>
                <a:xfrm flipV="1">
                  <a:off x="990601" y="1971675"/>
                  <a:ext cx="252412" cy="1704976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xmlns="" id="{F6FA14F6-906B-42E3-B45A-8AC2B5F16AB9}"/>
                    </a:ext>
                  </a:extLst>
                </p:cNvPr>
                <p:cNvCxnSpPr/>
                <p:nvPr/>
              </p:nvCxnSpPr>
              <p:spPr>
                <a:xfrm>
                  <a:off x="957262" y="3686176"/>
                  <a:ext cx="2300288" cy="1428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4" name="Arc 23">
                <a:extLst>
                  <a:ext uri="{FF2B5EF4-FFF2-40B4-BE49-F238E27FC236}">
                    <a16:creationId xmlns:a16="http://schemas.microsoft.com/office/drawing/2014/main" xmlns="" id="{EA419FFF-DC14-4BC7-ACFA-BB1EBBA373E1}"/>
                  </a:ext>
                </a:extLst>
              </p:cNvPr>
              <p:cNvSpPr/>
              <p:nvPr/>
            </p:nvSpPr>
            <p:spPr>
              <a:xfrm rot="641042">
                <a:off x="102538" y="668452"/>
                <a:ext cx="2429693" cy="2407393"/>
              </a:xfrm>
              <a:prstGeom prst="arc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" name="Arc 21">
              <a:extLst>
                <a:ext uri="{FF2B5EF4-FFF2-40B4-BE49-F238E27FC236}">
                  <a16:creationId xmlns:a16="http://schemas.microsoft.com/office/drawing/2014/main" xmlns="" id="{302F6B4D-F19B-4215-9D96-56DC055AE90D}"/>
                </a:ext>
              </a:extLst>
            </p:cNvPr>
            <p:cNvSpPr/>
            <p:nvPr/>
          </p:nvSpPr>
          <p:spPr>
            <a:xfrm rot="16545546">
              <a:off x="1580272" y="614269"/>
              <a:ext cx="698755" cy="782244"/>
            </a:xfrm>
            <a:prstGeom prst="arc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xmlns="" id="{CF1FBD83-95B6-4556-8A63-94E4A3432680}"/>
              </a:ext>
            </a:extLst>
          </p:cNvPr>
          <p:cNvGrpSpPr/>
          <p:nvPr/>
        </p:nvGrpSpPr>
        <p:grpSpPr>
          <a:xfrm>
            <a:off x="5595522" y="585891"/>
            <a:ext cx="2407891" cy="2362201"/>
            <a:chOff x="5595522" y="585891"/>
            <a:chExt cx="2407891" cy="236220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xmlns="" id="{64C9DDC8-B30D-41DB-B3C3-BC50E8822B2D}"/>
                </a:ext>
              </a:extLst>
            </p:cNvPr>
            <p:cNvGrpSpPr/>
            <p:nvPr/>
          </p:nvGrpSpPr>
          <p:grpSpPr>
            <a:xfrm>
              <a:off x="5595522" y="585891"/>
              <a:ext cx="2407891" cy="2362201"/>
              <a:chOff x="5595522" y="585891"/>
              <a:chExt cx="2407891" cy="2362201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xmlns="" id="{DF82978F-E513-492E-8D64-40E34B7452F6}"/>
                  </a:ext>
                </a:extLst>
              </p:cNvPr>
              <p:cNvGrpSpPr/>
              <p:nvPr/>
            </p:nvGrpSpPr>
            <p:grpSpPr>
              <a:xfrm rot="13507995">
                <a:off x="5154991" y="1026422"/>
                <a:ext cx="2362201" cy="1481139"/>
                <a:chOff x="4610099" y="2343150"/>
                <a:chExt cx="2362201" cy="1481139"/>
              </a:xfrm>
            </p:grpSpPr>
            <p:cxnSp>
              <p:nvCxnSpPr>
                <p:cNvPr id="5" name="Straight Connector 4">
                  <a:extLst>
                    <a:ext uri="{FF2B5EF4-FFF2-40B4-BE49-F238E27FC236}">
                      <a16:creationId xmlns:a16="http://schemas.microsoft.com/office/drawing/2014/main" xmlns="" id="{F6E64E07-BF1E-4EE2-99D9-A4884E16907D}"/>
                    </a:ext>
                  </a:extLst>
                </p:cNvPr>
                <p:cNvCxnSpPr/>
                <p:nvPr/>
              </p:nvCxnSpPr>
              <p:spPr>
                <a:xfrm flipV="1">
                  <a:off x="4610099" y="3800475"/>
                  <a:ext cx="2362201" cy="23814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Straight Connector 5">
                  <a:extLst>
                    <a:ext uri="{FF2B5EF4-FFF2-40B4-BE49-F238E27FC236}">
                      <a16:creationId xmlns:a16="http://schemas.microsoft.com/office/drawing/2014/main" xmlns="" id="{B3C0B12E-06DE-4927-A037-BBDC08AAC29B}"/>
                    </a:ext>
                  </a:extLst>
                </p:cNvPr>
                <p:cNvCxnSpPr/>
                <p:nvPr/>
              </p:nvCxnSpPr>
              <p:spPr>
                <a:xfrm flipV="1">
                  <a:off x="4624388" y="2343150"/>
                  <a:ext cx="1462087" cy="1466851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" name="Arc 3">
                <a:extLst>
                  <a:ext uri="{FF2B5EF4-FFF2-40B4-BE49-F238E27FC236}">
                    <a16:creationId xmlns:a16="http://schemas.microsoft.com/office/drawing/2014/main" xmlns="" id="{28E6F3C7-A791-4913-86EE-F4B08ED86358}"/>
                  </a:ext>
                </a:extLst>
              </p:cNvPr>
              <p:cNvSpPr/>
              <p:nvPr/>
            </p:nvSpPr>
            <p:spPr>
              <a:xfrm rot="15024021">
                <a:off x="6153181" y="961980"/>
                <a:ext cx="1914525" cy="1785938"/>
              </a:xfrm>
              <a:prstGeom prst="arc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9" name="Arc 58">
              <a:extLst>
                <a:ext uri="{FF2B5EF4-FFF2-40B4-BE49-F238E27FC236}">
                  <a16:creationId xmlns:a16="http://schemas.microsoft.com/office/drawing/2014/main" xmlns="" id="{D72ADF2D-CF87-4910-9968-4324F03E20A6}"/>
                </a:ext>
              </a:extLst>
            </p:cNvPr>
            <p:cNvSpPr/>
            <p:nvPr/>
          </p:nvSpPr>
          <p:spPr>
            <a:xfrm rot="18922069">
              <a:off x="6250570" y="1011430"/>
              <a:ext cx="698755" cy="782244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xmlns="" id="{CA46B6E5-F47E-4195-8352-78D2D1A39C49}"/>
              </a:ext>
            </a:extLst>
          </p:cNvPr>
          <p:cNvGrpSpPr/>
          <p:nvPr/>
        </p:nvGrpSpPr>
        <p:grpSpPr>
          <a:xfrm>
            <a:off x="458869" y="1028481"/>
            <a:ext cx="6899194" cy="4647571"/>
            <a:chOff x="458869" y="1028481"/>
            <a:chExt cx="6899194" cy="4647571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xmlns="" id="{FAB315CD-4CDE-49A2-8A44-FA6B78053FB6}"/>
                </a:ext>
              </a:extLst>
            </p:cNvPr>
            <p:cNvGrpSpPr/>
            <p:nvPr/>
          </p:nvGrpSpPr>
          <p:grpSpPr>
            <a:xfrm>
              <a:off x="458869" y="1028481"/>
              <a:ext cx="6899194" cy="4647571"/>
              <a:chOff x="458869" y="1028481"/>
              <a:chExt cx="6899194" cy="4647571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xmlns="" id="{802D95B0-73AC-4453-9C5A-B30804CF513F}"/>
                  </a:ext>
                </a:extLst>
              </p:cNvPr>
              <p:cNvGrpSpPr/>
              <p:nvPr/>
            </p:nvGrpSpPr>
            <p:grpSpPr>
              <a:xfrm>
                <a:off x="458869" y="1028481"/>
                <a:ext cx="6899194" cy="4647571"/>
                <a:chOff x="458869" y="1028481"/>
                <a:chExt cx="6899194" cy="4647571"/>
              </a:xfrm>
            </p:grpSpPr>
            <p:cxnSp>
              <p:nvCxnSpPr>
                <p:cNvPr id="30" name="Straight Arrow Connector 29">
                  <a:extLst>
                    <a:ext uri="{FF2B5EF4-FFF2-40B4-BE49-F238E27FC236}">
                      <a16:creationId xmlns:a16="http://schemas.microsoft.com/office/drawing/2014/main" xmlns="" id="{6C910A1C-64F7-49C3-BBAC-4163E2324EBC}"/>
                    </a:ext>
                  </a:extLst>
                </p:cNvPr>
                <p:cNvCxnSpPr/>
                <p:nvPr/>
              </p:nvCxnSpPr>
              <p:spPr>
                <a:xfrm flipV="1">
                  <a:off x="1843088" y="4643438"/>
                  <a:ext cx="5514975" cy="14288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Arc 30">
                  <a:extLst>
                    <a:ext uri="{FF2B5EF4-FFF2-40B4-BE49-F238E27FC236}">
                      <a16:creationId xmlns:a16="http://schemas.microsoft.com/office/drawing/2014/main" xmlns="" id="{32E49E37-823F-4403-AADE-64C151FADB14}"/>
                    </a:ext>
                  </a:extLst>
                </p:cNvPr>
                <p:cNvSpPr/>
                <p:nvPr/>
              </p:nvSpPr>
              <p:spPr>
                <a:xfrm rot="2386422">
                  <a:off x="4667873" y="4414837"/>
                  <a:ext cx="514350" cy="485775"/>
                </a:xfrm>
                <a:prstGeom prst="arc">
                  <a:avLst/>
                </a:prstGeom>
                <a:noFill/>
                <a:ln w="2857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2" name="Arc 31">
                  <a:extLst>
                    <a:ext uri="{FF2B5EF4-FFF2-40B4-BE49-F238E27FC236}">
                      <a16:creationId xmlns:a16="http://schemas.microsoft.com/office/drawing/2014/main" xmlns="" id="{78551ACC-D1C5-4E7E-9BD1-8ED923D453BE}"/>
                    </a:ext>
                  </a:extLst>
                </p:cNvPr>
                <p:cNvSpPr/>
                <p:nvPr/>
              </p:nvSpPr>
              <p:spPr>
                <a:xfrm rot="1239184">
                  <a:off x="458869" y="3268659"/>
                  <a:ext cx="2429693" cy="2407393"/>
                </a:xfrm>
                <a:prstGeom prst="arc">
                  <a:avLst/>
                </a:prstGeom>
                <a:ln w="28575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3" name="Arc 32">
                  <a:extLst>
                    <a:ext uri="{FF2B5EF4-FFF2-40B4-BE49-F238E27FC236}">
                      <a16:creationId xmlns:a16="http://schemas.microsoft.com/office/drawing/2014/main" xmlns="" id="{32E9C021-BA62-488E-8BD0-9444ED2F4931}"/>
                    </a:ext>
                  </a:extLst>
                </p:cNvPr>
                <p:cNvSpPr/>
                <p:nvPr/>
              </p:nvSpPr>
              <p:spPr>
                <a:xfrm rot="17355971">
                  <a:off x="2102033" y="3380800"/>
                  <a:ext cx="698755" cy="782244"/>
                </a:xfrm>
                <a:prstGeom prst="arc">
                  <a:avLst/>
                </a:prstGeom>
                <a:ln w="28575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cxnSp>
              <p:nvCxnSpPr>
                <p:cNvPr id="34" name="Straight Arrow Connector 33">
                  <a:extLst>
                    <a:ext uri="{FF2B5EF4-FFF2-40B4-BE49-F238E27FC236}">
                      <a16:creationId xmlns:a16="http://schemas.microsoft.com/office/drawing/2014/main" xmlns="" id="{E63A459C-E633-48DB-A0A7-86A30DCA72A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843088" y="1028481"/>
                  <a:ext cx="1342096" cy="3629245"/>
                </a:xfrm>
                <a:prstGeom prst="straightConnector1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" name="Arc 28">
                <a:extLst>
                  <a:ext uri="{FF2B5EF4-FFF2-40B4-BE49-F238E27FC236}">
                    <a16:creationId xmlns:a16="http://schemas.microsoft.com/office/drawing/2014/main" xmlns="" id="{B37175BC-E0D1-4328-9E85-992FBEF9A107}"/>
                  </a:ext>
                </a:extLst>
              </p:cNvPr>
              <p:cNvSpPr/>
              <p:nvPr/>
            </p:nvSpPr>
            <p:spPr>
              <a:xfrm rot="13985197">
                <a:off x="3877488" y="3076915"/>
                <a:ext cx="2517363" cy="2519805"/>
              </a:xfrm>
              <a:prstGeom prst="arc">
                <a:avLst>
                  <a:gd name="adj1" fmla="val 17188409"/>
                  <a:gd name="adj2" fmla="val 1301881"/>
                </a:avLst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0" name="Arc 59">
              <a:extLst>
                <a:ext uri="{FF2B5EF4-FFF2-40B4-BE49-F238E27FC236}">
                  <a16:creationId xmlns:a16="http://schemas.microsoft.com/office/drawing/2014/main" xmlns="" id="{DFF1834B-F673-4105-AF5F-CB080DC2056F}"/>
                </a:ext>
              </a:extLst>
            </p:cNvPr>
            <p:cNvSpPr/>
            <p:nvPr/>
          </p:nvSpPr>
          <p:spPr>
            <a:xfrm rot="19797678">
              <a:off x="3805067" y="3435417"/>
              <a:ext cx="698755" cy="782244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3" name="Picture 62">
            <a:extLst>
              <a:ext uri="{FF2B5EF4-FFF2-40B4-BE49-F238E27FC236}">
                <a16:creationId xmlns:a16="http://schemas.microsoft.com/office/drawing/2014/main" xmlns="" id="{1AB7BD7F-5BC8-4A5D-AEBD-D08DC2FA1F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" t="45738" r="1663" b="45530"/>
          <a:stretch/>
        </p:blipFill>
        <p:spPr>
          <a:xfrm rot="3089694">
            <a:off x="-235365" y="2717422"/>
            <a:ext cx="7308057" cy="66008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xmlns="" id="{BB6B5CEB-4CE5-4445-A6E3-AD94D2243BC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7" b="7034"/>
          <a:stretch/>
        </p:blipFill>
        <p:spPr>
          <a:xfrm>
            <a:off x="5109931" y="1561757"/>
            <a:ext cx="3028952" cy="3107651"/>
          </a:xfrm>
          <a:prstGeom prst="rect">
            <a:avLst/>
          </a:prstGeom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xmlns="" id="{5F8B6E93-D180-43BC-A360-8633AFF986A3}"/>
              </a:ext>
            </a:extLst>
          </p:cNvPr>
          <p:cNvCxnSpPr/>
          <p:nvPr/>
        </p:nvCxnSpPr>
        <p:spPr>
          <a:xfrm flipH="1" flipV="1">
            <a:off x="2262361" y="990106"/>
            <a:ext cx="2911686" cy="367182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59D52838-334E-41A8-AFBC-B362B2AAB38D}"/>
              </a:ext>
            </a:extLst>
          </p:cNvPr>
          <p:cNvSpPr txBox="1"/>
          <p:nvPr/>
        </p:nvSpPr>
        <p:spPr>
          <a:xfrm>
            <a:off x="2784391" y="592831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97F49F27-1F91-4E1C-8668-E84A3C533102}"/>
              </a:ext>
            </a:extLst>
          </p:cNvPr>
          <p:cNvSpPr txBox="1"/>
          <p:nvPr/>
        </p:nvSpPr>
        <p:spPr>
          <a:xfrm flipH="1">
            <a:off x="2087566" y="407445"/>
            <a:ext cx="8492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F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xmlns="" id="{E9732645-BE46-4079-9FDA-92E63B0ACA6B}"/>
                  </a:ext>
                </a:extLst>
              </p:cNvPr>
              <p:cNvSpPr txBox="1"/>
              <p:nvPr/>
            </p:nvSpPr>
            <p:spPr>
              <a:xfrm>
                <a:off x="239678" y="5305279"/>
                <a:ext cx="8983987" cy="11387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আবার </a:t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BC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রেখাংশের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C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বিন্দুতে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𝐵</m:t>
                    </m:r>
                  </m:oMath>
                </a14:m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এর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সমান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করে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∠</m:t>
                    </m:r>
                  </m:oMath>
                </a14:m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BCF 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আঁকি।</a:t>
                </a:r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E9732645-BE46-4079-9FDA-92E63B0ACA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678" y="5305279"/>
                <a:ext cx="8983987" cy="1138773"/>
              </a:xfrm>
              <a:prstGeom prst="rect">
                <a:avLst/>
              </a:prstGeom>
              <a:blipFill>
                <a:blip r:embed="rId5"/>
                <a:stretch>
                  <a:fillRect l="-2035" t="-6952" r="-475" b="-165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45C65BFA-3881-49DC-BFFF-6E7B79A18C66}"/>
              </a:ext>
            </a:extLst>
          </p:cNvPr>
          <p:cNvCxnSpPr>
            <a:cxnSpLocks/>
          </p:cNvCxnSpPr>
          <p:nvPr/>
        </p:nvCxnSpPr>
        <p:spPr>
          <a:xfrm>
            <a:off x="1843088" y="4658186"/>
            <a:ext cx="334652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486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33333E-6 L -0.31736 -0.5259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68" y="-2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02555C9-AECF-4E6B-AF1F-9FA0A0940C54}"/>
              </a:ext>
            </a:extLst>
          </p:cNvPr>
          <p:cNvSpPr/>
          <p:nvPr/>
        </p:nvSpPr>
        <p:spPr>
          <a:xfrm>
            <a:off x="0" y="24903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4424973B-8F43-4EF6-A5EB-91477DAEBEE3}"/>
              </a:ext>
            </a:extLst>
          </p:cNvPr>
          <p:cNvSpPr/>
          <p:nvPr/>
        </p:nvSpPr>
        <p:spPr>
          <a:xfrm>
            <a:off x="0" y="24903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77EC48A-EFD2-4493-89FE-BFC106F42060}"/>
              </a:ext>
            </a:extLst>
          </p:cNvPr>
          <p:cNvSpPr txBox="1"/>
          <p:nvPr/>
        </p:nvSpPr>
        <p:spPr>
          <a:xfrm>
            <a:off x="71431" y="2016382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240DEC1-F6E5-4BA8-B5FC-FA9638DF8366}"/>
              </a:ext>
            </a:extLst>
          </p:cNvPr>
          <p:cNvSpPr txBox="1"/>
          <p:nvPr/>
        </p:nvSpPr>
        <p:spPr>
          <a:xfrm>
            <a:off x="1510555" y="4590037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0E595F6-2A3A-4C13-9FC5-7DE22BCC9846}"/>
              </a:ext>
            </a:extLst>
          </p:cNvPr>
          <p:cNvSpPr txBox="1"/>
          <p:nvPr/>
        </p:nvSpPr>
        <p:spPr>
          <a:xfrm>
            <a:off x="4999095" y="4631186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60CF052-392B-4F76-AAAF-D071ED93DC36}"/>
              </a:ext>
            </a:extLst>
          </p:cNvPr>
          <p:cNvSpPr txBox="1"/>
          <p:nvPr/>
        </p:nvSpPr>
        <p:spPr>
          <a:xfrm>
            <a:off x="7055323" y="4687971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095F827-CED4-4A1E-A82F-07DB392E4E90}"/>
              </a:ext>
            </a:extLst>
          </p:cNvPr>
          <p:cNvSpPr txBox="1"/>
          <p:nvPr/>
        </p:nvSpPr>
        <p:spPr>
          <a:xfrm>
            <a:off x="3387474" y="4472357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49531AA-872C-43FB-80CF-A51186758D1A}"/>
              </a:ext>
            </a:extLst>
          </p:cNvPr>
          <p:cNvGrpSpPr/>
          <p:nvPr/>
        </p:nvGrpSpPr>
        <p:grpSpPr>
          <a:xfrm>
            <a:off x="43634" y="-79878"/>
            <a:ext cx="1385888" cy="889397"/>
            <a:chOff x="314325" y="671513"/>
            <a:chExt cx="1847851" cy="1185863"/>
          </a:xfrm>
        </p:grpSpPr>
        <p:sp>
          <p:nvSpPr>
            <p:cNvPr id="13" name="Right Arrow 10">
              <a:extLst>
                <a:ext uri="{FF2B5EF4-FFF2-40B4-BE49-F238E27FC236}">
                  <a16:creationId xmlns:a16="http://schemas.microsoft.com/office/drawing/2014/main" xmlns="" id="{E87E579D-4864-4D7E-A85E-C75CD4ACEAF9}"/>
                </a:ext>
              </a:extLst>
            </p:cNvPr>
            <p:cNvSpPr/>
            <p:nvPr/>
          </p:nvSpPr>
          <p:spPr>
            <a:xfrm>
              <a:off x="314325" y="671513"/>
              <a:ext cx="1828800" cy="1185863"/>
            </a:xfrm>
            <a:prstGeom prst="rightArrow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3FF4D8EF-BAD6-4D79-A837-4B40391F924B}"/>
                </a:ext>
              </a:extLst>
            </p:cNvPr>
            <p:cNvSpPr txBox="1"/>
            <p:nvPr/>
          </p:nvSpPr>
          <p:spPr>
            <a:xfrm>
              <a:off x="571500" y="928688"/>
              <a:ext cx="1590676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ধাপ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6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4E88A450-CB38-4716-BC4D-C83F8175AC91}"/>
              </a:ext>
            </a:extLst>
          </p:cNvPr>
          <p:cNvGrpSpPr/>
          <p:nvPr/>
        </p:nvGrpSpPr>
        <p:grpSpPr>
          <a:xfrm>
            <a:off x="-924408" y="629321"/>
            <a:ext cx="3122653" cy="2457030"/>
            <a:chOff x="102538" y="171890"/>
            <a:chExt cx="3667478" cy="290395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917D7623-BE07-4147-96BC-3C9B6B93E590}"/>
                </a:ext>
              </a:extLst>
            </p:cNvPr>
            <p:cNvGrpSpPr/>
            <p:nvPr/>
          </p:nvGrpSpPr>
          <p:grpSpPr>
            <a:xfrm>
              <a:off x="102538" y="171890"/>
              <a:ext cx="3667478" cy="2903955"/>
              <a:chOff x="102538" y="171890"/>
              <a:chExt cx="3667478" cy="2903955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xmlns="" id="{DFAA2B59-D4CB-474C-A7C4-F6538EACB1CF}"/>
                  </a:ext>
                </a:extLst>
              </p:cNvPr>
              <p:cNvGrpSpPr/>
              <p:nvPr/>
            </p:nvGrpSpPr>
            <p:grpSpPr>
              <a:xfrm>
                <a:off x="1469728" y="171890"/>
                <a:ext cx="2300288" cy="1728788"/>
                <a:chOff x="957262" y="1971675"/>
                <a:chExt cx="2300288" cy="1728788"/>
              </a:xfrm>
            </p:grpSpPr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xmlns="" id="{6D766D7C-10C6-46CD-A1C6-BC9CDE293C18}"/>
                    </a:ext>
                  </a:extLst>
                </p:cNvPr>
                <p:cNvCxnSpPr/>
                <p:nvPr/>
              </p:nvCxnSpPr>
              <p:spPr>
                <a:xfrm flipV="1">
                  <a:off x="990601" y="1971675"/>
                  <a:ext cx="252412" cy="1704976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xmlns="" id="{F5FAD5CB-19FE-4DE1-8F20-8CA05763773B}"/>
                    </a:ext>
                  </a:extLst>
                </p:cNvPr>
                <p:cNvCxnSpPr/>
                <p:nvPr/>
              </p:nvCxnSpPr>
              <p:spPr>
                <a:xfrm>
                  <a:off x="957262" y="3686176"/>
                  <a:ext cx="2300288" cy="14287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" name="Arc 18">
                <a:extLst>
                  <a:ext uri="{FF2B5EF4-FFF2-40B4-BE49-F238E27FC236}">
                    <a16:creationId xmlns:a16="http://schemas.microsoft.com/office/drawing/2014/main" xmlns="" id="{0B89190E-FA00-4130-BCAB-3209E7670D8D}"/>
                  </a:ext>
                </a:extLst>
              </p:cNvPr>
              <p:cNvSpPr/>
              <p:nvPr/>
            </p:nvSpPr>
            <p:spPr>
              <a:xfrm rot="641042">
                <a:off x="102538" y="668452"/>
                <a:ext cx="2429693" cy="2407393"/>
              </a:xfrm>
              <a:prstGeom prst="arc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7" name="Arc 16">
              <a:extLst>
                <a:ext uri="{FF2B5EF4-FFF2-40B4-BE49-F238E27FC236}">
                  <a16:creationId xmlns:a16="http://schemas.microsoft.com/office/drawing/2014/main" xmlns="" id="{F0055DDE-E603-4C17-8CA1-B9219E2BEAF8}"/>
                </a:ext>
              </a:extLst>
            </p:cNvPr>
            <p:cNvSpPr/>
            <p:nvPr/>
          </p:nvSpPr>
          <p:spPr>
            <a:xfrm rot="16545546">
              <a:off x="1580272" y="614269"/>
              <a:ext cx="698755" cy="782244"/>
            </a:xfrm>
            <a:prstGeom prst="arc">
              <a:avLst/>
            </a:prstGeom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674A8AD1-95AD-4726-8E83-4B20B899E270}"/>
              </a:ext>
            </a:extLst>
          </p:cNvPr>
          <p:cNvGrpSpPr/>
          <p:nvPr/>
        </p:nvGrpSpPr>
        <p:grpSpPr>
          <a:xfrm>
            <a:off x="5595522" y="585891"/>
            <a:ext cx="2407891" cy="2362201"/>
            <a:chOff x="5595522" y="585891"/>
            <a:chExt cx="2407891" cy="236220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xmlns="" id="{B9BA7A63-5980-4750-8013-5871D937D14A}"/>
                </a:ext>
              </a:extLst>
            </p:cNvPr>
            <p:cNvGrpSpPr/>
            <p:nvPr/>
          </p:nvGrpSpPr>
          <p:grpSpPr>
            <a:xfrm>
              <a:off x="5595522" y="585891"/>
              <a:ext cx="2407891" cy="2362201"/>
              <a:chOff x="5595522" y="585891"/>
              <a:chExt cx="2407891" cy="2362201"/>
            </a:xfrm>
          </p:grpSpPr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xmlns="" id="{5A22D801-0A62-48D5-86C0-7B48D63CB490}"/>
                  </a:ext>
                </a:extLst>
              </p:cNvPr>
              <p:cNvGrpSpPr/>
              <p:nvPr/>
            </p:nvGrpSpPr>
            <p:grpSpPr>
              <a:xfrm rot="13507995">
                <a:off x="5154991" y="1026422"/>
                <a:ext cx="2362201" cy="1481139"/>
                <a:chOff x="4610099" y="2343150"/>
                <a:chExt cx="2362201" cy="1481139"/>
              </a:xfrm>
            </p:grpSpPr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xmlns="" id="{B36F304F-91A6-4B0D-82FF-2FDB9209EB80}"/>
                    </a:ext>
                  </a:extLst>
                </p:cNvPr>
                <p:cNvCxnSpPr/>
                <p:nvPr/>
              </p:nvCxnSpPr>
              <p:spPr>
                <a:xfrm flipV="1">
                  <a:off x="4610099" y="3800475"/>
                  <a:ext cx="2362201" cy="23814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xmlns="" id="{468278CD-CBB8-424C-8B31-30A9A8218DA6}"/>
                    </a:ext>
                  </a:extLst>
                </p:cNvPr>
                <p:cNvCxnSpPr/>
                <p:nvPr/>
              </p:nvCxnSpPr>
              <p:spPr>
                <a:xfrm flipV="1">
                  <a:off x="4624388" y="2343150"/>
                  <a:ext cx="1462087" cy="1466851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6" name="Arc 25">
                <a:extLst>
                  <a:ext uri="{FF2B5EF4-FFF2-40B4-BE49-F238E27FC236}">
                    <a16:creationId xmlns:a16="http://schemas.microsoft.com/office/drawing/2014/main" xmlns="" id="{AB1D6CE1-CAE2-438D-A305-1039B2C65B03}"/>
                  </a:ext>
                </a:extLst>
              </p:cNvPr>
              <p:cNvSpPr/>
              <p:nvPr/>
            </p:nvSpPr>
            <p:spPr>
              <a:xfrm rot="15024021">
                <a:off x="6153181" y="961980"/>
                <a:ext cx="1914525" cy="1785938"/>
              </a:xfrm>
              <a:prstGeom prst="arc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4" name="Arc 23">
              <a:extLst>
                <a:ext uri="{FF2B5EF4-FFF2-40B4-BE49-F238E27FC236}">
                  <a16:creationId xmlns:a16="http://schemas.microsoft.com/office/drawing/2014/main" xmlns="" id="{2F649EB3-5C66-4617-A20E-48EAF67574EC}"/>
                </a:ext>
              </a:extLst>
            </p:cNvPr>
            <p:cNvSpPr/>
            <p:nvPr/>
          </p:nvSpPr>
          <p:spPr>
            <a:xfrm rot="18922069">
              <a:off x="6250570" y="1011430"/>
              <a:ext cx="698755" cy="782244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E3452C7F-7488-45B8-8F24-4C9983F57D11}"/>
              </a:ext>
            </a:extLst>
          </p:cNvPr>
          <p:cNvGrpSpPr/>
          <p:nvPr/>
        </p:nvGrpSpPr>
        <p:grpSpPr>
          <a:xfrm>
            <a:off x="458869" y="909883"/>
            <a:ext cx="6899194" cy="4766169"/>
            <a:chOff x="458869" y="909883"/>
            <a:chExt cx="6899194" cy="4766169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xmlns="" id="{46809EE1-397F-490D-8B5C-1A1CF9D715B6}"/>
                </a:ext>
              </a:extLst>
            </p:cNvPr>
            <p:cNvGrpSpPr/>
            <p:nvPr/>
          </p:nvGrpSpPr>
          <p:grpSpPr>
            <a:xfrm>
              <a:off x="458869" y="909883"/>
              <a:ext cx="6899194" cy="4766169"/>
              <a:chOff x="458869" y="909883"/>
              <a:chExt cx="6899194" cy="4766169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xmlns="" id="{FA4EC344-C6F9-48BE-9D5A-39D0B519F80A}"/>
                  </a:ext>
                </a:extLst>
              </p:cNvPr>
              <p:cNvGrpSpPr/>
              <p:nvPr/>
            </p:nvGrpSpPr>
            <p:grpSpPr>
              <a:xfrm>
                <a:off x="458869" y="909883"/>
                <a:ext cx="6899194" cy="4766169"/>
                <a:chOff x="458869" y="909883"/>
                <a:chExt cx="6899194" cy="4766169"/>
              </a:xfrm>
            </p:grpSpPr>
            <p:cxnSp>
              <p:nvCxnSpPr>
                <p:cNvPr id="34" name="Straight Arrow Connector 33">
                  <a:extLst>
                    <a:ext uri="{FF2B5EF4-FFF2-40B4-BE49-F238E27FC236}">
                      <a16:creationId xmlns:a16="http://schemas.microsoft.com/office/drawing/2014/main" xmlns="" id="{A0547EDD-CA3D-4D62-95AC-8B889C3D4B40}"/>
                    </a:ext>
                  </a:extLst>
                </p:cNvPr>
                <p:cNvCxnSpPr/>
                <p:nvPr/>
              </p:nvCxnSpPr>
              <p:spPr>
                <a:xfrm flipV="1">
                  <a:off x="1843088" y="4643438"/>
                  <a:ext cx="5514975" cy="14288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Arc 34">
                  <a:extLst>
                    <a:ext uri="{FF2B5EF4-FFF2-40B4-BE49-F238E27FC236}">
                      <a16:creationId xmlns:a16="http://schemas.microsoft.com/office/drawing/2014/main" xmlns="" id="{975084F0-D3FC-4376-A687-1F20E55EC4C4}"/>
                    </a:ext>
                  </a:extLst>
                </p:cNvPr>
                <p:cNvSpPr/>
                <p:nvPr/>
              </p:nvSpPr>
              <p:spPr>
                <a:xfrm rot="2386422">
                  <a:off x="4667873" y="4414837"/>
                  <a:ext cx="514350" cy="485775"/>
                </a:xfrm>
                <a:prstGeom prst="arc">
                  <a:avLst/>
                </a:prstGeom>
                <a:noFill/>
                <a:ln w="28575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" name="Arc 35">
                  <a:extLst>
                    <a:ext uri="{FF2B5EF4-FFF2-40B4-BE49-F238E27FC236}">
                      <a16:creationId xmlns:a16="http://schemas.microsoft.com/office/drawing/2014/main" xmlns="" id="{CD102D67-9DA2-4ED5-A0C1-B739805431F5}"/>
                    </a:ext>
                  </a:extLst>
                </p:cNvPr>
                <p:cNvSpPr/>
                <p:nvPr/>
              </p:nvSpPr>
              <p:spPr>
                <a:xfrm rot="1239184">
                  <a:off x="458869" y="3268659"/>
                  <a:ext cx="2429693" cy="2407393"/>
                </a:xfrm>
                <a:prstGeom prst="arc">
                  <a:avLst/>
                </a:prstGeom>
                <a:ln w="28575">
                  <a:solidFill>
                    <a:srgbClr val="00B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" name="Arc 36">
                  <a:extLst>
                    <a:ext uri="{FF2B5EF4-FFF2-40B4-BE49-F238E27FC236}">
                      <a16:creationId xmlns:a16="http://schemas.microsoft.com/office/drawing/2014/main" xmlns="" id="{ACAAEBF2-D9F4-466A-9AF0-A515D5AE0E05}"/>
                    </a:ext>
                  </a:extLst>
                </p:cNvPr>
                <p:cNvSpPr/>
                <p:nvPr/>
              </p:nvSpPr>
              <p:spPr>
                <a:xfrm rot="17355971">
                  <a:off x="2102033" y="3380800"/>
                  <a:ext cx="698755" cy="782244"/>
                </a:xfrm>
                <a:prstGeom prst="arc">
                  <a:avLst/>
                </a:prstGeom>
                <a:ln w="28575"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cxnSp>
              <p:nvCxnSpPr>
                <p:cNvPr id="38" name="Straight Arrow Connector 37">
                  <a:extLst>
                    <a:ext uri="{FF2B5EF4-FFF2-40B4-BE49-F238E27FC236}">
                      <a16:creationId xmlns:a16="http://schemas.microsoft.com/office/drawing/2014/main" xmlns="" id="{233D31B3-4BB5-4C18-AF8B-0EC766E4A8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843088" y="909883"/>
                  <a:ext cx="1352810" cy="3762594"/>
                </a:xfrm>
                <a:prstGeom prst="straightConnector1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Arc 32">
                <a:extLst>
                  <a:ext uri="{FF2B5EF4-FFF2-40B4-BE49-F238E27FC236}">
                    <a16:creationId xmlns:a16="http://schemas.microsoft.com/office/drawing/2014/main" xmlns="" id="{22E68F1D-5895-4A0C-9137-469E3E11A059}"/>
                  </a:ext>
                </a:extLst>
              </p:cNvPr>
              <p:cNvSpPr/>
              <p:nvPr/>
            </p:nvSpPr>
            <p:spPr>
              <a:xfrm rot="13985197">
                <a:off x="3877488" y="3076915"/>
                <a:ext cx="2517363" cy="2519805"/>
              </a:xfrm>
              <a:prstGeom prst="arc">
                <a:avLst>
                  <a:gd name="adj1" fmla="val 17188409"/>
                  <a:gd name="adj2" fmla="val 1301881"/>
                </a:avLst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1" name="Arc 30">
              <a:extLst>
                <a:ext uri="{FF2B5EF4-FFF2-40B4-BE49-F238E27FC236}">
                  <a16:creationId xmlns:a16="http://schemas.microsoft.com/office/drawing/2014/main" xmlns="" id="{B38FB89D-DA70-4370-BBE5-F66285B34F04}"/>
                </a:ext>
              </a:extLst>
            </p:cNvPr>
            <p:cNvSpPr/>
            <p:nvPr/>
          </p:nvSpPr>
          <p:spPr>
            <a:xfrm rot="19797678">
              <a:off x="3805067" y="3435417"/>
              <a:ext cx="698755" cy="782244"/>
            </a:xfrm>
            <a:prstGeom prst="arc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D78B640F-58A4-4D15-8A2F-F6F572D74271}"/>
              </a:ext>
            </a:extLst>
          </p:cNvPr>
          <p:cNvCxnSpPr/>
          <p:nvPr/>
        </p:nvCxnSpPr>
        <p:spPr>
          <a:xfrm flipH="1" flipV="1">
            <a:off x="2262361" y="990106"/>
            <a:ext cx="2911686" cy="367182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7E506965-C903-499E-A543-F0B0602990B4}"/>
              </a:ext>
            </a:extLst>
          </p:cNvPr>
          <p:cNvSpPr txBox="1"/>
          <p:nvPr/>
        </p:nvSpPr>
        <p:spPr>
          <a:xfrm flipH="1">
            <a:off x="2087566" y="407445"/>
            <a:ext cx="503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F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25D7FCDF-8F24-40B8-AA5C-771528C0ED72}"/>
              </a:ext>
            </a:extLst>
          </p:cNvPr>
          <p:cNvSpPr txBox="1"/>
          <p:nvPr/>
        </p:nvSpPr>
        <p:spPr>
          <a:xfrm flipH="1">
            <a:off x="2916572" y="367955"/>
            <a:ext cx="503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0936AF1B-8877-4490-9D28-34CCD1710BC8}"/>
              </a:ext>
            </a:extLst>
          </p:cNvPr>
          <p:cNvSpPr txBox="1"/>
          <p:nvPr/>
        </p:nvSpPr>
        <p:spPr>
          <a:xfrm flipH="1">
            <a:off x="2591556" y="1036753"/>
            <a:ext cx="503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DA70E770-6AA9-43E9-A746-8A39A757BA58}"/>
                  </a:ext>
                </a:extLst>
              </p:cNvPr>
              <p:cNvSpPr txBox="1"/>
              <p:nvPr/>
            </p:nvSpPr>
            <p:spPr>
              <a:xfrm>
                <a:off x="317548" y="5239608"/>
                <a:ext cx="8714063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BE 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ও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CF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পর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ম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্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প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র </a:t>
                </a:r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A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বিন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্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দ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ু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ত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ে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ছ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ে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দ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ক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র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ে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। 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ত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া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হ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ল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ে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∆</m:t>
                    </m:r>
                  </m:oMath>
                </a14:m>
                <a:r>
                  <a:rPr lang="en-US" sz="28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ABC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-ই 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উ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দ্দি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ষ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্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ট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ত্রিভুজ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  <a:endParaRPr lang="en-US" sz="28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DA70E770-6AA9-43E9-A746-8A39A757BA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548" y="5239608"/>
                <a:ext cx="8714063" cy="1077218"/>
              </a:xfrm>
              <a:prstGeom prst="rect">
                <a:avLst/>
              </a:prstGeom>
              <a:blipFill>
                <a:blip r:embed="rId3"/>
                <a:stretch>
                  <a:fillRect l="-1748" t="-6818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xmlns="" id="{860D1D87-54EC-437F-8629-89C02870EA93}"/>
              </a:ext>
            </a:extLst>
          </p:cNvPr>
          <p:cNvCxnSpPr>
            <a:cxnSpLocks/>
          </p:cNvCxnSpPr>
          <p:nvPr/>
        </p:nvCxnSpPr>
        <p:spPr>
          <a:xfrm flipV="1">
            <a:off x="1843088" y="4643438"/>
            <a:ext cx="3346520" cy="1428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337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119D9F74-F1CA-42D9-A531-CEE3F4B6EA6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43E204F4-CC95-48D6-9EE5-74531E926FAA}"/>
                  </a:ext>
                </a:extLst>
              </p:cNvPr>
              <p:cNvSpPr txBox="1"/>
              <p:nvPr/>
            </p:nvSpPr>
            <p:spPr>
              <a:xfrm>
                <a:off x="162232" y="3429000"/>
                <a:ext cx="8819535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ক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ো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ন 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ত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্রিভুজের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একটি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বাহু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>
                    <a:cs typeface="NikoshBAN" panose="02000000000000000000" pitchFamily="2" charset="0"/>
                  </a:rPr>
                  <a:t>7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সে.মি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. ও 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এ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র 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স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ংলগ্ন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দুইটি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ক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ো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ণ 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য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থ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া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ক্রমে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>
                    <a:cs typeface="NikoshBAN" panose="02000000000000000000" pitchFamily="2" charset="0"/>
                  </a:rPr>
                  <a:t>50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°</m:t>
                    </m:r>
                  </m:oMath>
                </a14:m>
                <a:r>
                  <a:rPr lang="en-US" sz="3200" dirty="0">
                    <a:cs typeface="NikoshBAN" panose="02000000000000000000" pitchFamily="2" charset="0"/>
                  </a:rPr>
                  <a:t> 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ও</a:t>
                </a:r>
                <a:r>
                  <a:rPr lang="en-US" sz="3200" dirty="0">
                    <a:cs typeface="NikoshBAN" panose="02000000000000000000" pitchFamily="2" charset="0"/>
                  </a:rPr>
                  <a:t> 60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° </m:t>
                    </m:r>
                  </m:oMath>
                </a14:m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দ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ে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ও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য়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া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আ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ছ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ে, 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ত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্রিভুজটি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অঙ্কন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কর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3E204F4-CC95-48D6-9EE5-74531E926F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232" y="3429000"/>
                <a:ext cx="8819535" cy="1077218"/>
              </a:xfrm>
              <a:prstGeom prst="rect">
                <a:avLst/>
              </a:prstGeom>
              <a:blipFill>
                <a:blip r:embed="rId3"/>
                <a:stretch>
                  <a:fillRect l="-1798" t="-8523" r="-1383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3882526" y="932359"/>
            <a:ext cx="23342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0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en-US" sz="40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59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274F774-1BCC-4004-A3FE-9F9A3A2ED3C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BDEA8FD-F75D-48B8-AAB7-444F8F79BB5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AA71F213-EAF7-4354-B537-FEC6B2D896D2}"/>
                  </a:ext>
                </a:extLst>
              </p:cNvPr>
              <p:cNvSpPr txBox="1"/>
              <p:nvPr/>
            </p:nvSpPr>
            <p:spPr>
              <a:xfrm>
                <a:off x="494071" y="2854549"/>
                <a:ext cx="854492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১. </a:t>
                </a:r>
                <a:r>
                  <a:rPr lang="en-US" sz="3600" dirty="0" smtClean="0">
                    <a:cs typeface="NikoshBAN" panose="02000000000000000000" pitchFamily="2" charset="0"/>
                  </a:rPr>
                  <a:t>a=4.3 </a:t>
                </a:r>
                <a:r>
                  <a:rPr lang="as-IN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স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ে.</a:t>
                </a:r>
                <a:r>
                  <a:rPr lang="as-IN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ম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ি.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এবং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60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°,∠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𝑦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r>
                      <a:rPr lang="en-US" sz="3600" b="0" i="1" smtClean="0">
                        <a:latin typeface="Cambria Math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5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0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°</m:t>
                    </m:r>
                  </m:oMath>
                </a14:m>
                <a:r>
                  <a:rPr lang="en-US" sz="3600" dirty="0">
                    <a:cs typeface="NikoshBAN" panose="02000000000000000000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AA71F213-EAF7-4354-B537-FEC6B2D89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71" y="2854549"/>
                <a:ext cx="8544920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2140" t="-16038" b="-367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7C76ECC6-FD54-41A2-A1B9-69F12CD6470A}"/>
                  </a:ext>
                </a:extLst>
              </p:cNvPr>
              <p:cNvSpPr txBox="1"/>
              <p:nvPr/>
            </p:nvSpPr>
            <p:spPr>
              <a:xfrm>
                <a:off x="494071" y="3748973"/>
                <a:ext cx="854669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ক. </a:t>
                </a:r>
                <a:r>
                  <a:rPr lang="en-US" sz="3200" dirty="0">
                    <a:cs typeface="NikoshBAN" panose="02000000000000000000" pitchFamily="2" charset="0"/>
                  </a:rPr>
                  <a:t>a 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ক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ে 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ব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া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হ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ু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এবং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∠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𝑥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</m:oMath>
                </a14:m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ও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∠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𝑦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</m:oMath>
                </a14:m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কে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বাহু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সংলগ্ন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দুটি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ক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ো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ণ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ধরে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একটি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ত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্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র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ি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ভ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ু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জ 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অ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ঙ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্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ক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ন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ক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র।</a:t>
                </a:r>
                <a:endParaRPr lang="en-US" sz="3200" dirty="0"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C76ECC6-FD54-41A2-A1B9-69F12CD647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071" y="3748973"/>
                <a:ext cx="8546690" cy="1077218"/>
              </a:xfrm>
              <a:prstGeom prst="rect">
                <a:avLst/>
              </a:prstGeom>
              <a:blipFill>
                <a:blip r:embed="rId5"/>
                <a:stretch>
                  <a:fillRect l="-1783" t="-8475" r="-713" b="-180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5084107" y="525510"/>
            <a:ext cx="20601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0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দলগত</a:t>
            </a:r>
            <a:r>
              <a:rPr lang="en-US" sz="4000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27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04800"/>
            <a:ext cx="4430713" cy="892175"/>
          </a:xfrm>
          <a:blipFill>
            <a:blip r:embed="rId3"/>
            <a:tile tx="0" ty="0" sx="100000" sy="100000" flip="none" algn="tl"/>
          </a:blipFill>
        </p:spPr>
        <p:txBody>
          <a:bodyPr>
            <a:noAutofit/>
          </a:bodyPr>
          <a:lstStyle/>
          <a:p>
            <a:pPr algn="ctr"/>
            <a:r>
              <a:rPr lang="bn-BD" sz="72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72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-152400" y="1989564"/>
            <a:ext cx="4191001" cy="990597"/>
          </a:xfrm>
          <a:custGeom>
            <a:avLst/>
            <a:gdLst>
              <a:gd name="connsiteX0" fmla="*/ 0 w 5160825"/>
              <a:gd name="connsiteY0" fmla="*/ 0 h 1223178"/>
              <a:gd name="connsiteX1" fmla="*/ 4549236 w 5160825"/>
              <a:gd name="connsiteY1" fmla="*/ 0 h 1223178"/>
              <a:gd name="connsiteX2" fmla="*/ 5160825 w 5160825"/>
              <a:gd name="connsiteY2" fmla="*/ 611589 h 1223178"/>
              <a:gd name="connsiteX3" fmla="*/ 4549236 w 5160825"/>
              <a:gd name="connsiteY3" fmla="*/ 1223178 h 1223178"/>
              <a:gd name="connsiteX4" fmla="*/ 0 w 5160825"/>
              <a:gd name="connsiteY4" fmla="*/ 1223178 h 1223178"/>
              <a:gd name="connsiteX5" fmla="*/ 0 w 5160825"/>
              <a:gd name="connsiteY5" fmla="*/ 0 h 1223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60825" h="1223178">
                <a:moveTo>
                  <a:pt x="5160825" y="1223177"/>
                </a:moveTo>
                <a:lnTo>
                  <a:pt x="611589" y="1223177"/>
                </a:lnTo>
                <a:lnTo>
                  <a:pt x="0" y="611589"/>
                </a:lnTo>
                <a:lnTo>
                  <a:pt x="611589" y="1"/>
                </a:lnTo>
                <a:lnTo>
                  <a:pt x="5160825" y="1"/>
                </a:lnTo>
                <a:lnTo>
                  <a:pt x="5160825" y="1223177"/>
                </a:lnTo>
                <a:close/>
              </a:path>
            </a:pathLst>
          </a:custGeom>
          <a:solidFill>
            <a:srgbClr val="00B0F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76192" tIns="76201" rIns="142240" bIns="76201" numCol="1" spcCol="1270" anchor="ctr" anchorCtr="0">
            <a:noAutofit/>
          </a:bodyPr>
          <a:lstStyle/>
          <a:p>
            <a:pPr algn="ctr"/>
            <a:r>
              <a:rPr lang="bn-BD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মোঃ রিয়াজুল ইসলাম</a:t>
            </a:r>
          </a:p>
        </p:txBody>
      </p:sp>
      <p:sp>
        <p:nvSpPr>
          <p:cNvPr id="20" name="Freeform 19"/>
          <p:cNvSpPr/>
          <p:nvPr/>
        </p:nvSpPr>
        <p:spPr>
          <a:xfrm>
            <a:off x="-76200" y="3194425"/>
            <a:ext cx="4030851" cy="1566447"/>
          </a:xfrm>
          <a:custGeom>
            <a:avLst/>
            <a:gdLst>
              <a:gd name="connsiteX0" fmla="*/ 0 w 4852533"/>
              <a:gd name="connsiteY0" fmla="*/ 0 h 839956"/>
              <a:gd name="connsiteX1" fmla="*/ 4432555 w 4852533"/>
              <a:gd name="connsiteY1" fmla="*/ 0 h 839956"/>
              <a:gd name="connsiteX2" fmla="*/ 4852533 w 4852533"/>
              <a:gd name="connsiteY2" fmla="*/ 419978 h 839956"/>
              <a:gd name="connsiteX3" fmla="*/ 4432555 w 4852533"/>
              <a:gd name="connsiteY3" fmla="*/ 839956 h 839956"/>
              <a:gd name="connsiteX4" fmla="*/ 0 w 4852533"/>
              <a:gd name="connsiteY4" fmla="*/ 839956 h 839956"/>
              <a:gd name="connsiteX5" fmla="*/ 0 w 4852533"/>
              <a:gd name="connsiteY5" fmla="*/ 0 h 83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52533" h="839956">
                <a:moveTo>
                  <a:pt x="4852533" y="839955"/>
                </a:moveTo>
                <a:lnTo>
                  <a:pt x="419978" y="839955"/>
                </a:lnTo>
                <a:lnTo>
                  <a:pt x="0" y="419978"/>
                </a:lnTo>
                <a:lnTo>
                  <a:pt x="419978" y="1"/>
                </a:lnTo>
                <a:lnTo>
                  <a:pt x="4852533" y="1"/>
                </a:lnTo>
                <a:lnTo>
                  <a:pt x="4852533" y="839955"/>
                </a:lnTo>
                <a:close/>
              </a:path>
            </a:pathLst>
          </a:custGeom>
          <a:solidFill>
            <a:srgbClr val="00B050"/>
          </a:solidFill>
          <a:ln w="76200">
            <a:solidFill>
              <a:srgbClr val="7030A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0387" tIns="91441" rIns="170688" bIns="91440" numCol="1" spcCol="1270" anchor="ctr" anchorCtr="0">
            <a:noAutofit/>
          </a:bodyPr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সমাজ কল্যাণ বিদ্যাবীথি </a:t>
            </a:r>
            <a:endParaRPr lang="en-US" sz="32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স্কুল এন্ড কলেজ, রংপুর</a:t>
            </a:r>
            <a:endParaRPr lang="bn-BD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-76200" y="5019396"/>
            <a:ext cx="4030851" cy="1073278"/>
          </a:xfrm>
          <a:custGeom>
            <a:avLst/>
            <a:gdLst>
              <a:gd name="connsiteX0" fmla="*/ 0 w 4403737"/>
              <a:gd name="connsiteY0" fmla="*/ 0 h 839956"/>
              <a:gd name="connsiteX1" fmla="*/ 3983759 w 4403737"/>
              <a:gd name="connsiteY1" fmla="*/ 0 h 839956"/>
              <a:gd name="connsiteX2" fmla="*/ 4403737 w 4403737"/>
              <a:gd name="connsiteY2" fmla="*/ 419978 h 839956"/>
              <a:gd name="connsiteX3" fmla="*/ 3983759 w 4403737"/>
              <a:gd name="connsiteY3" fmla="*/ 839956 h 839956"/>
              <a:gd name="connsiteX4" fmla="*/ 0 w 4403737"/>
              <a:gd name="connsiteY4" fmla="*/ 839956 h 839956"/>
              <a:gd name="connsiteX5" fmla="*/ 0 w 4403737"/>
              <a:gd name="connsiteY5" fmla="*/ 0 h 83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03737" h="839956">
                <a:moveTo>
                  <a:pt x="4403737" y="839955"/>
                </a:moveTo>
                <a:lnTo>
                  <a:pt x="419978" y="839955"/>
                </a:lnTo>
                <a:lnTo>
                  <a:pt x="0" y="419978"/>
                </a:lnTo>
                <a:lnTo>
                  <a:pt x="419978" y="1"/>
                </a:lnTo>
                <a:lnTo>
                  <a:pt x="4403737" y="1"/>
                </a:lnTo>
                <a:lnTo>
                  <a:pt x="4403737" y="839955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80387" tIns="68581" rIns="128016" bIns="68580" numCol="1" spcCol="1270" anchor="ctr" anchorCtr="0">
            <a:noAutofit/>
          </a:bodyPr>
          <a:lstStyle/>
          <a:p>
            <a:pPr algn="ctr"/>
            <a:r>
              <a:rPr lang="bn-BD" sz="40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সহকারী </a:t>
            </a:r>
            <a:r>
              <a:rPr lang="bn-BD" sz="40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bn-BD" sz="40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191000" y="2093416"/>
            <a:ext cx="4914901" cy="36625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bn-IN" sz="1600" dirty="0" smtClean="0">
              <a:ln w="1905"/>
              <a:solidFill>
                <a:srgbClr val="0000CC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শ্রেণি:সপ্তম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as-IN" sz="40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4000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 </a:t>
            </a:r>
            <a:r>
              <a:rPr lang="as-IN" sz="4000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4000" dirty="0" err="1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্রি</a:t>
            </a:r>
            <a:r>
              <a:rPr lang="as-IN" sz="40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en-US" sz="4000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as-IN" sz="4000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endParaRPr lang="bn-IN" sz="40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সাধারন</a:t>
            </a:r>
            <a:r>
              <a:rPr lang="en-US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bn-IN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ঃ</a:t>
            </a:r>
            <a:r>
              <a:rPr lang="en-US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সম্পাদ্য</a:t>
            </a:r>
            <a:r>
              <a:rPr lang="en-US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০৩ </a:t>
            </a:r>
            <a:endParaRPr lang="bn-BD" sz="40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সময়ঃ </a:t>
            </a:r>
            <a:r>
              <a:rPr lang="bn-BD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৪</a:t>
            </a:r>
            <a:r>
              <a:rPr lang="bn-IN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৫ মিনি</a:t>
            </a:r>
            <a:r>
              <a:rPr lang="bn-IN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ট</a:t>
            </a:r>
            <a:endParaRPr lang="bn-BD" sz="44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bn-IN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2</a:t>
            </a:r>
            <a:r>
              <a:rPr lang="en-US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৫</a:t>
            </a:r>
            <a:r>
              <a:rPr lang="bn-BD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/০</a:t>
            </a:r>
            <a:r>
              <a:rPr lang="bn-IN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4</a:t>
            </a:r>
            <a:r>
              <a:rPr lang="bn-BD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/২০১</a:t>
            </a:r>
            <a:r>
              <a:rPr lang="bn-IN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9</a:t>
            </a:r>
            <a:r>
              <a:rPr lang="en-US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47096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 animBg="1"/>
      <p:bldP spid="20" grpId="0" animBg="1"/>
      <p:bldP spid="22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51379" y="11737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667000" y="1219873"/>
            <a:ext cx="3111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0033CC"/>
                </a:solidFill>
                <a:latin typeface="NikoshBAN" pitchFamily="2" charset="0"/>
                <a:cs typeface="NikoshBAN" pitchFamily="2" charset="0"/>
              </a:rPr>
              <a:t>ফলাবর্তনঃ</a:t>
            </a:r>
            <a:endParaRPr lang="en-US" sz="3600" dirty="0">
              <a:solidFill>
                <a:srgbClr val="0033CC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046057"/>
              </p:ext>
            </p:extLst>
          </p:nvPr>
        </p:nvGraphicFramePr>
        <p:xfrm>
          <a:off x="1295400" y="2133600"/>
          <a:ext cx="5410200" cy="3165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0200"/>
              </a:tblGrid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bn-IN" sz="4800" dirty="0" smtClean="0">
                          <a:solidFill>
                            <a:srgbClr val="00B0F0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প্রশ্ন</a:t>
                      </a:r>
                      <a:r>
                        <a:rPr lang="bn-IN" sz="4800" baseline="0" dirty="0" smtClean="0">
                          <a:solidFill>
                            <a:srgbClr val="00B0F0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sz="4800" dirty="0">
                        <a:solidFill>
                          <a:srgbClr val="00B0F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71147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ত্রিভুজটির</a:t>
                      </a:r>
                      <a:r>
                        <a:rPr lang="bn-IN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কতটি সূক্ষ্মকোণ আছে । </a:t>
                      </a:r>
                      <a:endParaRPr lang="en-US" sz="28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5386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ত্রিভুজটির</a:t>
                      </a:r>
                      <a:r>
                        <a:rPr lang="bn-IN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কতটি স্থূলকোণ আছে। </a:t>
                      </a:r>
                      <a:endParaRPr lang="en-US" sz="28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5386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n-IN" sz="2800" dirty="0" smtClean="0">
                          <a:latin typeface="NikoshBAN" pitchFamily="2" charset="0"/>
                          <a:cs typeface="NikoshBAN" pitchFamily="2" charset="0"/>
                        </a:rPr>
                        <a:t>ত্রিভুজটির</a:t>
                      </a:r>
                      <a:r>
                        <a:rPr lang="bn-IN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কতটি সরলকোণ আছে। </a:t>
                      </a:r>
                      <a:endParaRPr lang="en-US" sz="28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5386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AB+BC+CA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= </a:t>
                      </a:r>
                      <a:r>
                        <a:rPr lang="en-US" sz="2800" baseline="0" dirty="0" err="1" smtClean="0">
                          <a:latin typeface="NikoshBAN" pitchFamily="2" charset="0"/>
                          <a:cs typeface="NikoshBAN" pitchFamily="2" charset="0"/>
                        </a:rPr>
                        <a:t>কি</a:t>
                      </a:r>
                      <a:r>
                        <a:rPr lang="en-US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bn-IN" sz="2800" baseline="0" dirty="0" smtClean="0">
                          <a:latin typeface="NikoshBAN" pitchFamily="2" charset="0"/>
                          <a:cs typeface="NikoshBAN" pitchFamily="2" charset="0"/>
                        </a:rPr>
                        <a:t>। </a:t>
                      </a:r>
                      <a:endParaRPr lang="en-US" sz="2800" dirty="0" smtClean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8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5459EFEE-5FAC-4A2B-AD9C-0C28CB129241}"/>
                  </a:ext>
                </a:extLst>
              </p:cNvPr>
              <p:cNvSpPr txBox="1"/>
              <p:nvPr/>
            </p:nvSpPr>
            <p:spPr>
              <a:xfrm>
                <a:off x="0" y="3289245"/>
                <a:ext cx="8819535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1. ক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ো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ন 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ত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্রিভুজের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একটি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বাহু</a:t>
                </a:r>
                <a:r>
                  <a:rPr lang="en-US" sz="3200" dirty="0">
                    <a:latin typeface="Nikosh" pitchFamily="2" charset="0"/>
                    <a:cs typeface="Nikosh" pitchFamily="2" charset="0"/>
                  </a:rPr>
                  <a:t> </a:t>
                </a:r>
                <a:r>
                  <a:rPr lang="en-US" sz="3200" dirty="0" smtClean="0">
                    <a:latin typeface="Nikosh" pitchFamily="2" charset="0"/>
                    <a:cs typeface="Nikosh" pitchFamily="2" charset="0"/>
                  </a:rPr>
                  <a:t>4.50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সে.মি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. ও 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এ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র 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স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ংলগ্ন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দুইটি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ক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ো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ণ 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য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থ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া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ক্রমে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smtClean="0">
                    <a:latin typeface="Nikosh" pitchFamily="2" charset="0"/>
                    <a:cs typeface="Nikosh" pitchFamily="2" charset="0"/>
                  </a:rPr>
                  <a:t>115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°</m:t>
                    </m:r>
                  </m:oMath>
                </a14:m>
                <a:r>
                  <a:rPr lang="en-US" sz="3200" dirty="0">
                    <a:latin typeface="Nikosh" pitchFamily="2" charset="0"/>
                    <a:cs typeface="Nikosh" pitchFamily="2" charset="0"/>
                  </a:rPr>
                  <a:t> ও </a:t>
                </a:r>
                <a:r>
                  <a:rPr lang="en-US" sz="3200" dirty="0" smtClean="0">
                    <a:latin typeface="Nikosh" pitchFamily="2" charset="0"/>
                    <a:cs typeface="Nikosh" pitchFamily="2" charset="0"/>
                  </a:rPr>
                  <a:t>35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°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.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</m:oMath>
                </a14:m>
                <a:r>
                  <a:rPr lang="en-US" sz="3200" dirty="0">
                    <a:latin typeface="Nikosh" pitchFamily="2" charset="0"/>
                    <a:cs typeface="Nikosh" pitchFamily="2" charset="0"/>
                  </a:rPr>
                  <a:t> </a:t>
                </a:r>
                <a:r>
                  <a:rPr lang="as-IN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ত</a:t>
                </a:r>
                <a:r>
                  <a:rPr lang="en-US" sz="32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্রিভুজটি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অঙ্কন</a:t>
                </a:r>
                <a:r>
                  <a:rPr lang="en-US" sz="32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কর</a:t>
                </a:r>
                <a:r>
                  <a:rPr lang="en-US" sz="32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। </a:t>
                </a:r>
                <a:r>
                  <a:rPr lang="en-US" sz="32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endParaRPr lang="en-US" sz="32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459EFEE-5FAC-4A2B-AD9C-0C28CB1292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89245"/>
                <a:ext cx="8819535" cy="1077218"/>
              </a:xfrm>
              <a:prstGeom prst="rect">
                <a:avLst/>
              </a:prstGeom>
              <a:blipFill rotWithShape="1">
                <a:blip r:embed="rId2"/>
                <a:stretch>
                  <a:fillRect l="-1728" t="-7386" r="-760" b="-1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805" y="1056752"/>
            <a:ext cx="2779713" cy="124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User\Pictures\zxcvb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72" y="797197"/>
            <a:ext cx="2676525" cy="1768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25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A42FDC1-BAD0-44EC-8AEC-DC84AEE802C5}"/>
              </a:ext>
            </a:extLst>
          </p:cNvPr>
          <p:cNvSpPr txBox="1"/>
          <p:nvPr/>
        </p:nvSpPr>
        <p:spPr>
          <a:xfrm>
            <a:off x="3454808" y="384757"/>
            <a:ext cx="2234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----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ABD617BA-61A8-4DC4-93B1-ADD9B2D9C892}"/>
              </a:ext>
            </a:extLst>
          </p:cNvPr>
          <p:cNvSpPr txBox="1"/>
          <p:nvPr/>
        </p:nvSpPr>
        <p:spPr>
          <a:xfrm>
            <a:off x="3242802" y="5265249"/>
            <a:ext cx="2658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বুঝা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্ছে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CCF0C3D-567A-4949-B7BB-4A5161CF524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0DE8B4B1-24F6-44ED-9582-497DFDD382A4}"/>
              </a:ext>
            </a:extLst>
          </p:cNvPr>
          <p:cNvGrpSpPr/>
          <p:nvPr/>
        </p:nvGrpSpPr>
        <p:grpSpPr>
          <a:xfrm>
            <a:off x="3272298" y="2057401"/>
            <a:ext cx="2506612" cy="2181535"/>
            <a:chOff x="2891298" y="2070927"/>
            <a:chExt cx="2506612" cy="2181535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886486E7-CA36-4273-846D-395F2CAE0B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91298" y="2070927"/>
              <a:ext cx="1319520" cy="218153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5313A305-56B0-476F-AE1D-4003E1874CC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96070" y="2070927"/>
              <a:ext cx="1187092" cy="21815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A29959B2-E367-46D7-8408-8C204743B3A1}"/>
                </a:ext>
              </a:extLst>
            </p:cNvPr>
            <p:cNvCxnSpPr>
              <a:cxnSpLocks/>
            </p:cNvCxnSpPr>
            <p:nvPr/>
          </p:nvCxnSpPr>
          <p:spPr>
            <a:xfrm>
              <a:off x="2891298" y="4252460"/>
              <a:ext cx="250661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98089825-DA91-4D9D-9598-0AEEFE1AB224}"/>
              </a:ext>
            </a:extLst>
          </p:cNvPr>
          <p:cNvCxnSpPr>
            <a:cxnSpLocks/>
          </p:cNvCxnSpPr>
          <p:nvPr/>
        </p:nvCxnSpPr>
        <p:spPr>
          <a:xfrm>
            <a:off x="3228661" y="4258790"/>
            <a:ext cx="255024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D512814F-8D91-44FB-9FF2-1E88E2B724A3}"/>
              </a:ext>
            </a:extLst>
          </p:cNvPr>
          <p:cNvGrpSpPr/>
          <p:nvPr/>
        </p:nvGrpSpPr>
        <p:grpSpPr>
          <a:xfrm>
            <a:off x="2403469" y="2057400"/>
            <a:ext cx="3193445" cy="2904243"/>
            <a:chOff x="152109" y="1247465"/>
            <a:chExt cx="3193445" cy="2904243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xmlns="" id="{141AA3C6-767D-432B-9F38-DA6937E375B5}"/>
                </a:ext>
              </a:extLst>
            </p:cNvPr>
            <p:cNvGrpSpPr/>
            <p:nvPr/>
          </p:nvGrpSpPr>
          <p:grpSpPr>
            <a:xfrm>
              <a:off x="995709" y="1247465"/>
              <a:ext cx="2349845" cy="2181535"/>
              <a:chOff x="1244395" y="1485907"/>
              <a:chExt cx="2349845" cy="2181535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xmlns="" id="{7B7F423C-FBF3-49C8-B39F-69E2C762A29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244395" y="1485907"/>
                <a:ext cx="1319520" cy="218153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xmlns="" id="{8C036187-A67B-41FE-9FEA-ECC1C640BF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44395" y="3667442"/>
                <a:ext cx="2349845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Arc 25">
              <a:extLst>
                <a:ext uri="{FF2B5EF4-FFF2-40B4-BE49-F238E27FC236}">
                  <a16:creationId xmlns:a16="http://schemas.microsoft.com/office/drawing/2014/main" xmlns="" id="{9D284B4B-A991-4313-9116-6A912E127872}"/>
                </a:ext>
              </a:extLst>
            </p:cNvPr>
            <p:cNvSpPr/>
            <p:nvPr/>
          </p:nvSpPr>
          <p:spPr>
            <a:xfrm rot="1282309">
              <a:off x="152109" y="2352409"/>
              <a:ext cx="2005780" cy="1799299"/>
            </a:xfrm>
            <a:prstGeom prst="arc">
              <a:avLst>
                <a:gd name="adj1" fmla="val 16671614"/>
                <a:gd name="adj2" fmla="val 21032427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012F50E3-9AE6-4AC8-A7E4-D2EB3E0FB59C}"/>
              </a:ext>
            </a:extLst>
          </p:cNvPr>
          <p:cNvGrpSpPr/>
          <p:nvPr/>
        </p:nvGrpSpPr>
        <p:grpSpPr>
          <a:xfrm>
            <a:off x="3346587" y="2057399"/>
            <a:ext cx="3174748" cy="3316999"/>
            <a:chOff x="4424300" y="1247465"/>
            <a:chExt cx="3174748" cy="3316999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xmlns="" id="{4DD173DB-1C16-4477-BC32-84BFB0994723}"/>
                </a:ext>
              </a:extLst>
            </p:cNvPr>
            <p:cNvGrpSpPr/>
            <p:nvPr/>
          </p:nvGrpSpPr>
          <p:grpSpPr>
            <a:xfrm>
              <a:off x="4424300" y="1247465"/>
              <a:ext cx="2419915" cy="2193959"/>
              <a:chOff x="3354340" y="2053747"/>
              <a:chExt cx="2419915" cy="2193959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xmlns="" id="{D36499D0-0B37-402E-A00A-3343F415CFD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354340" y="4220592"/>
                <a:ext cx="2408647" cy="2711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xmlns="" id="{7E756FDE-F891-4777-A037-24F4B5F5EE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600960" y="2053747"/>
                <a:ext cx="1173295" cy="219395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" name="Arc 30">
              <a:extLst>
                <a:ext uri="{FF2B5EF4-FFF2-40B4-BE49-F238E27FC236}">
                  <a16:creationId xmlns:a16="http://schemas.microsoft.com/office/drawing/2014/main" xmlns="" id="{6E45D6B1-DE41-4D22-84B8-446B999BB8A5}"/>
                </a:ext>
              </a:extLst>
            </p:cNvPr>
            <p:cNvSpPr/>
            <p:nvPr/>
          </p:nvSpPr>
          <p:spPr>
            <a:xfrm rot="15768983">
              <a:off x="5696509" y="2661924"/>
              <a:ext cx="2005780" cy="1799299"/>
            </a:xfrm>
            <a:prstGeom prst="arc">
              <a:avLst>
                <a:gd name="adj1" fmla="val 17102170"/>
                <a:gd name="adj2" fmla="val 20972429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B2760739-DDBA-4E5E-B6F9-EA8CEF36A801}"/>
              </a:ext>
            </a:extLst>
          </p:cNvPr>
          <p:cNvSpPr txBox="1"/>
          <p:nvPr/>
        </p:nvSpPr>
        <p:spPr>
          <a:xfrm>
            <a:off x="465710" y="1525899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835F4D94-E030-4B84-BEE9-779BDC203CC8}"/>
              </a:ext>
            </a:extLst>
          </p:cNvPr>
          <p:cNvSpPr txBox="1"/>
          <p:nvPr/>
        </p:nvSpPr>
        <p:spPr>
          <a:xfrm>
            <a:off x="-76200" y="3167282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32019111-2DA4-409A-99F6-505F26B71B87}"/>
              </a:ext>
            </a:extLst>
          </p:cNvPr>
          <p:cNvSpPr txBox="1"/>
          <p:nvPr/>
        </p:nvSpPr>
        <p:spPr>
          <a:xfrm>
            <a:off x="5475475" y="1561285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576AF96-1407-420D-A816-027D0FB77FF1}"/>
              </a:ext>
            </a:extLst>
          </p:cNvPr>
          <p:cNvSpPr txBox="1"/>
          <p:nvPr/>
        </p:nvSpPr>
        <p:spPr>
          <a:xfrm>
            <a:off x="353653" y="3769605"/>
            <a:ext cx="2067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বাহু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8426F28B-3F4A-4B1F-B580-94EF579626F5}"/>
              </a:ext>
            </a:extLst>
          </p:cNvPr>
          <p:cNvSpPr txBox="1"/>
          <p:nvPr/>
        </p:nvSpPr>
        <p:spPr>
          <a:xfrm>
            <a:off x="1020131" y="1571987"/>
            <a:ext cx="3247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বাহু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ং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ন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ক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FB170137-BC66-4D43-9E4D-298D06078586}"/>
              </a:ext>
            </a:extLst>
          </p:cNvPr>
          <p:cNvSpPr txBox="1"/>
          <p:nvPr/>
        </p:nvSpPr>
        <p:spPr>
          <a:xfrm>
            <a:off x="5983117" y="1566631"/>
            <a:ext cx="3247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বাহু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ং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ন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ক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</a:p>
        </p:txBody>
      </p:sp>
    </p:spTree>
    <p:extLst>
      <p:ext uri="{BB962C8B-B14F-4D97-AF65-F5344CB8AC3E}">
        <p14:creationId xmlns:p14="http://schemas.microsoft.com/office/powerpoint/2010/main" val="97524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2.65896E-6 L -0.22083 -0.17803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42" y="-89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62428E-7 L 0.21875 -0.2080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38" y="-104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17919E-6 L -0.31753 -0.10983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85" y="-55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34" grpId="0"/>
      <p:bldP spid="35" grpId="0"/>
      <p:bldP spid="36" grpId="0"/>
      <p:bldP spid="8" grpId="0"/>
      <p:bldP spid="38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B6C524D-4CA1-4083-B2C8-A909B2C9F0F7}"/>
              </a:ext>
            </a:extLst>
          </p:cNvPr>
          <p:cNvSpPr txBox="1"/>
          <p:nvPr/>
        </p:nvSpPr>
        <p:spPr>
          <a:xfrm>
            <a:off x="250723" y="2654709"/>
            <a:ext cx="86425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as-IN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40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্রিভুজের</a:t>
            </a:r>
            <a:r>
              <a:rPr lang="en-US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বাহু</a:t>
            </a:r>
            <a:r>
              <a:rPr lang="en-US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সংলগ্ন</a:t>
            </a:r>
            <a:r>
              <a:rPr lang="en-US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দু</a:t>
            </a:r>
            <a:r>
              <a:rPr lang="as-IN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as-IN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0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োণ</a:t>
            </a:r>
            <a:r>
              <a:rPr lang="en-US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r>
              <a:rPr lang="en-US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ছ</a:t>
            </a:r>
            <a:r>
              <a:rPr lang="as-IN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as-IN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40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্রিভুজটি</a:t>
            </a:r>
            <a:r>
              <a:rPr lang="en-US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আঁকতে</a:t>
            </a:r>
            <a:r>
              <a:rPr lang="en-US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4000" u="sng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as-IN" sz="4000" u="sng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4000" u="sng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as-IN" sz="4000" u="sng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000" u="sng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as-IN" sz="4000" u="sng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u="sng" dirty="0">
                <a:solidFill>
                  <a:schemeClr val="accent1">
                    <a:lumMod val="7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দ্য-3)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43D7A49-DA4D-414E-83FA-B9DDA7797B1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19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peech Bubble: Oval 1">
            <a:extLst>
              <a:ext uri="{FF2B5EF4-FFF2-40B4-BE49-F238E27FC236}">
                <a16:creationId xmlns:a16="http://schemas.microsoft.com/office/drawing/2014/main" xmlns="" id="{B8813076-D3BD-4CD1-83ED-5A17321DED15}"/>
              </a:ext>
            </a:extLst>
          </p:cNvPr>
          <p:cNvSpPr/>
          <p:nvPr/>
        </p:nvSpPr>
        <p:spPr>
          <a:xfrm>
            <a:off x="3200401" y="294968"/>
            <a:ext cx="2964425" cy="1002890"/>
          </a:xfrm>
          <a:prstGeom prst="wedgeEllipseCallout">
            <a:avLst>
              <a:gd name="adj1" fmla="val -61629"/>
              <a:gd name="adj2" fmla="val 1110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ফ</a:t>
            </a:r>
            <a:r>
              <a:rPr lang="as-IN" sz="48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C90C04C-FA9C-4DB2-B1E8-B222740721C8}"/>
              </a:ext>
            </a:extLst>
          </p:cNvPr>
          <p:cNvSpPr txBox="1"/>
          <p:nvPr/>
        </p:nvSpPr>
        <p:spPr>
          <a:xfrm>
            <a:off x="722670" y="1991032"/>
            <a:ext cx="5684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>
                <a:latin typeface="NikoshBAN" pitchFamily="2" charset="0"/>
                <a:cs typeface="NikoshBAN" pitchFamily="2" charset="0"/>
              </a:rPr>
              <a:t>এই পাঠ শেষে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bn-IN" sz="3600" b="1" dirty="0" smtClean="0">
                <a:latin typeface="NikoshBAN" pitchFamily="2" charset="0"/>
                <a:cs typeface="NikoshBAN" pitchFamily="2" charset="0"/>
              </a:rPr>
              <a:t>--------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57E41D6-1CE7-44B0-89CC-03D174416A72}"/>
              </a:ext>
            </a:extLst>
          </p:cNvPr>
          <p:cNvSpPr txBox="1"/>
          <p:nvPr/>
        </p:nvSpPr>
        <p:spPr>
          <a:xfrm>
            <a:off x="522969" y="2818551"/>
            <a:ext cx="6083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1.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্রিভুজ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DFD154F-E058-4593-A358-1172B5E0F336}"/>
              </a:ext>
            </a:extLst>
          </p:cNvPr>
          <p:cNvSpPr/>
          <p:nvPr/>
        </p:nvSpPr>
        <p:spPr>
          <a:xfrm>
            <a:off x="580718" y="3746711"/>
            <a:ext cx="87107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2. ক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্রিভুজের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বাহু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সংলগ্ন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দু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োণ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থাকলে </a:t>
            </a:r>
            <a:r>
              <a:rPr lang="en-US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্রিভুজটি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আঁকতে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পারবে। 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8F87B26-C057-4706-9937-D05DD6FDAD80}"/>
              </a:ext>
            </a:extLst>
          </p:cNvPr>
          <p:cNvSpPr/>
          <p:nvPr/>
        </p:nvSpPr>
        <p:spPr>
          <a:xfrm>
            <a:off x="374240" y="5238419"/>
            <a:ext cx="79585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  <a:sym typeface="Wingdings 3" panose="05040102010807070707" pitchFamily="18" charset="2"/>
              </a:rPr>
              <a:t> 3.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ত্রিভুজটি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অঙ্ক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D5B8A64-843A-4E53-991F-BECC2A5DD22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96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xmlns="" id="{CBF66306-DA4C-4BA1-989E-7E44C3D8A050}"/>
              </a:ext>
            </a:extLst>
          </p:cNvPr>
          <p:cNvCxnSpPr>
            <a:cxnSpLocks/>
          </p:cNvCxnSpPr>
          <p:nvPr/>
        </p:nvCxnSpPr>
        <p:spPr>
          <a:xfrm>
            <a:off x="1637071" y="4021397"/>
            <a:ext cx="274320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2A1967E8-4266-472D-88F0-1406DF27B494}"/>
              </a:ext>
            </a:extLst>
          </p:cNvPr>
          <p:cNvCxnSpPr>
            <a:cxnSpLocks/>
          </p:cNvCxnSpPr>
          <p:nvPr/>
        </p:nvCxnSpPr>
        <p:spPr>
          <a:xfrm flipV="1">
            <a:off x="2485102" y="2976718"/>
            <a:ext cx="1401097" cy="208935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5D5D1AAF-894B-4D85-9CA5-9543C8EFF18D}"/>
              </a:ext>
            </a:extLst>
          </p:cNvPr>
          <p:cNvCxnSpPr>
            <a:cxnSpLocks/>
          </p:cNvCxnSpPr>
          <p:nvPr/>
        </p:nvCxnSpPr>
        <p:spPr>
          <a:xfrm flipH="1" flipV="1">
            <a:off x="5257803" y="2976718"/>
            <a:ext cx="1342104" cy="208935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8A4C8CE-558C-4C60-AF92-88E39B6F9609}"/>
              </a:ext>
            </a:extLst>
          </p:cNvPr>
          <p:cNvSpPr txBox="1"/>
          <p:nvPr/>
        </p:nvSpPr>
        <p:spPr>
          <a:xfrm>
            <a:off x="3454808" y="384757"/>
            <a:ext cx="2234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ি 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----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8A49817-F364-4266-8FD6-7BC619349A69}"/>
              </a:ext>
            </a:extLst>
          </p:cNvPr>
          <p:cNvSpPr txBox="1"/>
          <p:nvPr/>
        </p:nvSpPr>
        <p:spPr>
          <a:xfrm>
            <a:off x="3242802" y="5265249"/>
            <a:ext cx="2658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বুঝা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্ছে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825D046-63F9-44E6-95BA-5BFCC3BEBA3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1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89 -2.59259E-6 L 0.17101 -2.59259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0.07674 -0.1523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9" y="-7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59259E-6 L -0.07343 -0.1523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81" y="-7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xmlns="" id="{2A0008F1-9E27-4608-A9EE-8AE1D5D14ECA}"/>
              </a:ext>
            </a:extLst>
          </p:cNvPr>
          <p:cNvSpPr/>
          <p:nvPr/>
        </p:nvSpPr>
        <p:spPr>
          <a:xfrm>
            <a:off x="2794819" y="294968"/>
            <a:ext cx="3554361" cy="1519084"/>
          </a:xfrm>
          <a:prstGeom prst="cloudCallout">
            <a:avLst>
              <a:gd name="adj1" fmla="val -34955"/>
              <a:gd name="adj2" fmla="val 8526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4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0BA0D8B-BFEF-42A6-ABF9-71E3691CFA3C}"/>
              </a:ext>
            </a:extLst>
          </p:cNvPr>
          <p:cNvSpPr txBox="1"/>
          <p:nvPr/>
        </p:nvSpPr>
        <p:spPr>
          <a:xfrm>
            <a:off x="2949677" y="3105834"/>
            <a:ext cx="39673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ত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্রি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ুজ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334C95A-563E-461A-BB29-9975A4DBFA1F}"/>
              </a:ext>
            </a:extLst>
          </p:cNvPr>
          <p:cNvSpPr txBox="1"/>
          <p:nvPr/>
        </p:nvSpPr>
        <p:spPr>
          <a:xfrm>
            <a:off x="435077" y="5043949"/>
            <a:ext cx="84729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তি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রেখা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ী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ধ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্ষেত্রকে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ত্রিভু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ল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A07806E-28E8-4C4E-B30F-863AE8EE772C}"/>
              </a:ext>
            </a:extLst>
          </p:cNvPr>
          <p:cNvSpPr txBox="1"/>
          <p:nvPr/>
        </p:nvSpPr>
        <p:spPr>
          <a:xfrm>
            <a:off x="6577780" y="504025"/>
            <a:ext cx="2330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য়: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4466A19-B3ED-4CFF-9363-22430A465C3D}"/>
              </a:ext>
            </a:extLst>
          </p:cNvPr>
          <p:cNvSpPr/>
          <p:nvPr/>
        </p:nvSpPr>
        <p:spPr>
          <a:xfrm>
            <a:off x="693174" y="3990737"/>
            <a:ext cx="1769807" cy="58993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1ED4B47-DA80-4489-A144-47AA8F75024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7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xmlns="" id="{97DAACFB-6209-470B-B289-18C44AA6AB84}"/>
              </a:ext>
            </a:extLst>
          </p:cNvPr>
          <p:cNvCxnSpPr/>
          <p:nvPr/>
        </p:nvCxnSpPr>
        <p:spPr>
          <a:xfrm flipV="1">
            <a:off x="999664" y="1040342"/>
            <a:ext cx="2914650" cy="5715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C6DD0482-A78F-409B-86F8-AAB88AA06E4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B4C1B86D-D426-48D5-8589-C60970C0CC68}"/>
              </a:ext>
            </a:extLst>
          </p:cNvPr>
          <p:cNvGrpSpPr/>
          <p:nvPr/>
        </p:nvGrpSpPr>
        <p:grpSpPr>
          <a:xfrm>
            <a:off x="4438075" y="1738078"/>
            <a:ext cx="3112267" cy="2288828"/>
            <a:chOff x="3860033" y="2343150"/>
            <a:chExt cx="3112267" cy="228882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xmlns="" id="{11F451F7-8717-4861-82A2-18436B74625F}"/>
                </a:ext>
              </a:extLst>
            </p:cNvPr>
            <p:cNvGrpSpPr/>
            <p:nvPr/>
          </p:nvGrpSpPr>
          <p:grpSpPr>
            <a:xfrm>
              <a:off x="4610099" y="2343150"/>
              <a:ext cx="2362201" cy="1481139"/>
              <a:chOff x="4610099" y="2343150"/>
              <a:chExt cx="2362201" cy="1481139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xmlns="" id="{AB5F7CE8-4849-4E91-8735-A387596218F0}"/>
                  </a:ext>
                </a:extLst>
              </p:cNvPr>
              <p:cNvCxnSpPr/>
              <p:nvPr/>
            </p:nvCxnSpPr>
            <p:spPr>
              <a:xfrm flipV="1">
                <a:off x="4610099" y="3800475"/>
                <a:ext cx="2362201" cy="2381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xmlns="" id="{F08C364C-6B7B-451E-B1A6-0E6356A7D8FC}"/>
                  </a:ext>
                </a:extLst>
              </p:cNvPr>
              <p:cNvCxnSpPr/>
              <p:nvPr/>
            </p:nvCxnSpPr>
            <p:spPr>
              <a:xfrm flipV="1">
                <a:off x="4624388" y="2343150"/>
                <a:ext cx="1462087" cy="146685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Arc 5">
              <a:extLst>
                <a:ext uri="{FF2B5EF4-FFF2-40B4-BE49-F238E27FC236}">
                  <a16:creationId xmlns:a16="http://schemas.microsoft.com/office/drawing/2014/main" xmlns="" id="{E8849DCE-05BA-4E5A-AF29-317E52B4CF81}"/>
                </a:ext>
              </a:extLst>
            </p:cNvPr>
            <p:cNvSpPr/>
            <p:nvPr/>
          </p:nvSpPr>
          <p:spPr>
            <a:xfrm rot="1651172">
              <a:off x="3860033" y="2846040"/>
              <a:ext cx="1914525" cy="1785938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xmlns="" id="{2E9698DC-FD2F-4286-8323-881C160E38B9}"/>
                </a:ext>
              </a:extLst>
            </p:cNvPr>
            <p:cNvSpPr/>
            <p:nvPr/>
          </p:nvSpPr>
          <p:spPr>
            <a:xfrm rot="17840363">
              <a:off x="5094136" y="3000702"/>
              <a:ext cx="698755" cy="782244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45ED2B8-9792-4122-B327-D4B7041988D8}"/>
              </a:ext>
            </a:extLst>
          </p:cNvPr>
          <p:cNvGrpSpPr/>
          <p:nvPr/>
        </p:nvGrpSpPr>
        <p:grpSpPr>
          <a:xfrm>
            <a:off x="-143169" y="1389880"/>
            <a:ext cx="3667478" cy="2903955"/>
            <a:chOff x="-409928" y="1971675"/>
            <a:chExt cx="3667478" cy="290395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C6D4C014-56E7-4EFD-A4E6-DABB55784271}"/>
                </a:ext>
              </a:extLst>
            </p:cNvPr>
            <p:cNvGrpSpPr/>
            <p:nvPr/>
          </p:nvGrpSpPr>
          <p:grpSpPr>
            <a:xfrm>
              <a:off x="957262" y="1971675"/>
              <a:ext cx="2300288" cy="1728788"/>
              <a:chOff x="957262" y="1971675"/>
              <a:chExt cx="2300288" cy="1728788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xmlns="" id="{BC43458F-2E1A-4A26-A9B4-64660BE8EFF0}"/>
                  </a:ext>
                </a:extLst>
              </p:cNvPr>
              <p:cNvCxnSpPr/>
              <p:nvPr/>
            </p:nvCxnSpPr>
            <p:spPr>
              <a:xfrm flipV="1">
                <a:off x="990601" y="1971675"/>
                <a:ext cx="252412" cy="170497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xmlns="" id="{269F01B8-8B59-489E-A558-AD8941F0457C}"/>
                  </a:ext>
                </a:extLst>
              </p:cNvPr>
              <p:cNvCxnSpPr/>
              <p:nvPr/>
            </p:nvCxnSpPr>
            <p:spPr>
              <a:xfrm>
                <a:off x="957262" y="3686176"/>
                <a:ext cx="2300288" cy="1428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Arc 11">
              <a:extLst>
                <a:ext uri="{FF2B5EF4-FFF2-40B4-BE49-F238E27FC236}">
                  <a16:creationId xmlns:a16="http://schemas.microsoft.com/office/drawing/2014/main" xmlns="" id="{365DD014-890F-49C9-B465-C0D7A0BD5DDF}"/>
                </a:ext>
              </a:extLst>
            </p:cNvPr>
            <p:cNvSpPr/>
            <p:nvPr/>
          </p:nvSpPr>
          <p:spPr>
            <a:xfrm rot="641042">
              <a:off x="-409928" y="2468237"/>
              <a:ext cx="2429693" cy="2407393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rc 12">
              <a:extLst>
                <a:ext uri="{FF2B5EF4-FFF2-40B4-BE49-F238E27FC236}">
                  <a16:creationId xmlns:a16="http://schemas.microsoft.com/office/drawing/2014/main" xmlns="" id="{95BDFE22-2428-4115-8BB5-741DA02E94F0}"/>
                </a:ext>
              </a:extLst>
            </p:cNvPr>
            <p:cNvSpPr/>
            <p:nvPr/>
          </p:nvSpPr>
          <p:spPr>
            <a:xfrm rot="17355971">
              <a:off x="991383" y="2447201"/>
              <a:ext cx="698755" cy="782244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8B62E3B-7582-43EE-AEFB-7B7BF6420AE6}"/>
              </a:ext>
            </a:extLst>
          </p:cNvPr>
          <p:cNvSpPr txBox="1"/>
          <p:nvPr/>
        </p:nvSpPr>
        <p:spPr>
          <a:xfrm>
            <a:off x="513287" y="805105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CBA9949-53F9-4F5F-85B7-128A389E0C02}"/>
              </a:ext>
            </a:extLst>
          </p:cNvPr>
          <p:cNvSpPr txBox="1"/>
          <p:nvPr/>
        </p:nvSpPr>
        <p:spPr>
          <a:xfrm>
            <a:off x="5067648" y="3166139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0DD546A-D61B-4E29-BE14-5DA3F8B62E3E}"/>
              </a:ext>
            </a:extLst>
          </p:cNvPr>
          <p:cNvSpPr txBox="1"/>
          <p:nvPr/>
        </p:nvSpPr>
        <p:spPr>
          <a:xfrm>
            <a:off x="914239" y="3049407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2D6E55A0-3430-480B-B96C-923F75CF93A0}"/>
                  </a:ext>
                </a:extLst>
              </p:cNvPr>
              <p:cNvSpPr txBox="1"/>
              <p:nvPr/>
            </p:nvSpPr>
            <p:spPr>
              <a:xfrm>
                <a:off x="90333" y="4226512"/>
                <a:ext cx="8963333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বিশেষ </a:t>
                </a:r>
                <a:r>
                  <a:rPr lang="en-US" sz="3600" b="1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নির্বচন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: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মনে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as-IN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ক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র</a:t>
                </a:r>
                <a:r>
                  <a:rPr lang="as-IN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ি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একটি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ত্রিভজের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দুইটি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কোণ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𝐴</m:t>
                    </m:r>
                  </m:oMath>
                </a14:m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ও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∠</m:t>
                    </m:r>
                  </m:oMath>
                </a14:m>
                <a:r>
                  <a:rPr lang="en-US" sz="3600" dirty="0">
                    <a:cs typeface="NikoshBAN" panose="02000000000000000000" pitchFamily="2" charset="0"/>
                  </a:rPr>
                  <a:t>B 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এবং 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∠</m:t>
                    </m:r>
                  </m:oMath>
                </a14:m>
                <a:r>
                  <a:rPr lang="en-US" sz="3600" dirty="0">
                    <a:cs typeface="NikoshBAN" panose="02000000000000000000" pitchFamily="2" charset="0"/>
                  </a:rPr>
                  <a:t>A 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বিপরীত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বাহু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 a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দেওয়া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আছে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।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ত্রিভ</a:t>
                </a:r>
                <a:r>
                  <a:rPr lang="as-IN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ু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জ</a:t>
                </a:r>
                <a:r>
                  <a:rPr lang="as-IN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ট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ি </a:t>
                </a:r>
                <a:r>
                  <a:rPr lang="en-US" sz="36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আঁকতে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 হ</a:t>
                </a:r>
                <a:r>
                  <a:rPr lang="as-IN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ব</a:t>
                </a:r>
                <a:r>
                  <a:rPr lang="en-US" sz="36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ে।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D6E55A0-3430-480B-B96C-923F75CF93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33" y="4226512"/>
                <a:ext cx="8963333" cy="1754326"/>
              </a:xfrm>
              <a:prstGeom prst="rect">
                <a:avLst/>
              </a:prstGeom>
              <a:blipFill>
                <a:blip r:embed="rId2"/>
                <a:stretch>
                  <a:fillRect l="-2109" t="-4514" b="-121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29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xmlns="" id="{B67E7C5C-7856-4947-A3C2-C31CD0E0A45A}"/>
              </a:ext>
            </a:extLst>
          </p:cNvPr>
          <p:cNvCxnSpPr/>
          <p:nvPr/>
        </p:nvCxnSpPr>
        <p:spPr>
          <a:xfrm flipV="1">
            <a:off x="1843088" y="4643438"/>
            <a:ext cx="5514975" cy="1428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BA21EEA-D060-442A-8C64-A2BF67B7E9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" t="45738" r="1663" b="45530"/>
          <a:stretch/>
        </p:blipFill>
        <p:spPr>
          <a:xfrm>
            <a:off x="1278731" y="4672012"/>
            <a:ext cx="6643688" cy="60007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DF3EB76-6F3D-4B0B-83BD-6D160FFBEE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37" b="7034"/>
          <a:stretch/>
        </p:blipFill>
        <p:spPr>
          <a:xfrm>
            <a:off x="1843087" y="1564361"/>
            <a:ext cx="3028952" cy="31076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AE4ACC3B-1C13-4B09-96C9-0DCF240DC4A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E84929C-529F-414C-9629-210EAEC44D6E}"/>
              </a:ext>
            </a:extLst>
          </p:cNvPr>
          <p:cNvSpPr txBox="1"/>
          <p:nvPr/>
        </p:nvSpPr>
        <p:spPr>
          <a:xfrm>
            <a:off x="1630225" y="4587805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8B5AA8B-F848-4214-8DC9-8CAD4BAAACB7}"/>
              </a:ext>
            </a:extLst>
          </p:cNvPr>
          <p:cNvSpPr txBox="1"/>
          <p:nvPr/>
        </p:nvSpPr>
        <p:spPr>
          <a:xfrm>
            <a:off x="7088053" y="4587805"/>
            <a:ext cx="425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18D8459-A953-41B9-96AC-AFE9994CB241}"/>
              </a:ext>
            </a:extLst>
          </p:cNvPr>
          <p:cNvSpPr txBox="1"/>
          <p:nvPr/>
        </p:nvSpPr>
        <p:spPr>
          <a:xfrm>
            <a:off x="3419322" y="138805"/>
            <a:ext cx="29054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ঙ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ি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C0E281E-F913-4360-A6D7-EEE93C73069B}"/>
              </a:ext>
            </a:extLst>
          </p:cNvPr>
          <p:cNvGrpSpPr/>
          <p:nvPr/>
        </p:nvGrpSpPr>
        <p:grpSpPr>
          <a:xfrm>
            <a:off x="244337" y="318530"/>
            <a:ext cx="1385888" cy="889397"/>
            <a:chOff x="314325" y="671513"/>
            <a:chExt cx="1847851" cy="1185863"/>
          </a:xfrm>
        </p:grpSpPr>
        <p:sp>
          <p:nvSpPr>
            <p:cNvPr id="10" name="Right Arrow 10">
              <a:extLst>
                <a:ext uri="{FF2B5EF4-FFF2-40B4-BE49-F238E27FC236}">
                  <a16:creationId xmlns:a16="http://schemas.microsoft.com/office/drawing/2014/main" xmlns="" id="{D4339A00-D789-4C18-AF1E-D47F78E368C7}"/>
                </a:ext>
              </a:extLst>
            </p:cNvPr>
            <p:cNvSpPr/>
            <p:nvPr/>
          </p:nvSpPr>
          <p:spPr>
            <a:xfrm>
              <a:off x="314325" y="671513"/>
              <a:ext cx="1828800" cy="1185863"/>
            </a:xfrm>
            <a:prstGeom prst="rightArrow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0C7C329F-0083-4905-9584-130816C37A75}"/>
                </a:ext>
              </a:extLst>
            </p:cNvPr>
            <p:cNvSpPr txBox="1"/>
            <p:nvPr/>
          </p:nvSpPr>
          <p:spPr>
            <a:xfrm>
              <a:off x="571500" y="928688"/>
              <a:ext cx="1590676" cy="779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ধাপ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1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8470C9A-540B-442B-A5C9-BE070CA8740B}"/>
              </a:ext>
            </a:extLst>
          </p:cNvPr>
          <p:cNvSpPr txBox="1"/>
          <p:nvPr/>
        </p:nvSpPr>
        <p:spPr>
          <a:xfrm>
            <a:off x="2254889" y="5696526"/>
            <a:ext cx="5046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য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as-IN" sz="3600" dirty="0">
                <a:latin typeface="NikoshBAN" panose="02000000000000000000" pitchFamily="2" charset="0"/>
                <a:cs typeface="NikoshBAN" panose="02000000000000000000" pitchFamily="2" charset="0"/>
              </a:rPr>
              <a:t>ো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রশ্মি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BD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34744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repeatCount="200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0.5875 -0.00671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75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42</TotalTime>
  <Words>655</Words>
  <Application>Microsoft Office PowerPoint</Application>
  <PresentationFormat>On-screen Show (4:3)</PresentationFormat>
  <Paragraphs>121</Paragraphs>
  <Slides>21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Trek</vt:lpstr>
      <vt:lpstr>PowerPoint Presentation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9</cp:revision>
  <dcterms:created xsi:type="dcterms:W3CDTF">2006-08-16T00:00:00Z</dcterms:created>
  <dcterms:modified xsi:type="dcterms:W3CDTF">2019-04-25T09:19:26Z</dcterms:modified>
</cp:coreProperties>
</file>